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144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930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63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92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743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255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915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30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629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544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035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F46C-C97F-48C0-A23C-7992D29AF029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1E46-88F8-4F4E-8CFB-751D6084AF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76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0424042">
            <a:off x="285137" y="1798222"/>
            <a:ext cx="5997677" cy="18297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l-SI" dirty="0" smtClean="0"/>
              <a:t>GLASKOVANJE</a:t>
            </a:r>
            <a:br>
              <a:rPr lang="sl-SI" dirty="0" smtClean="0"/>
            </a:br>
            <a:r>
              <a:rPr lang="sl-SI" dirty="0" smtClean="0"/>
              <a:t> V 1. RAZREDU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45342" y="4663922"/>
            <a:ext cx="9144000" cy="1655762"/>
          </a:xfrm>
        </p:spPr>
        <p:txBody>
          <a:bodyPr/>
          <a:lstStyle/>
          <a:p>
            <a:r>
              <a:rPr lang="sl-SI" dirty="0" smtClean="0"/>
              <a:t>Predmet: SLOVENŠČINA</a:t>
            </a:r>
          </a:p>
          <a:p>
            <a:r>
              <a:rPr lang="sl-SI" dirty="0" smtClean="0"/>
              <a:t>1. A</a:t>
            </a:r>
          </a:p>
          <a:p>
            <a:endParaRPr lang="sl-SI" dirty="0"/>
          </a:p>
        </p:txBody>
      </p:sp>
      <p:pic>
        <p:nvPicPr>
          <p:cNvPr id="6148" name="Picture 4" descr="Abeceda – talna igra - Tapef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t="4473" r="9303" b="14495"/>
          <a:stretch/>
        </p:blipFill>
        <p:spPr bwMode="auto">
          <a:xfrm>
            <a:off x="6695768" y="1060575"/>
            <a:ext cx="3333136" cy="33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6233" y="3458496"/>
            <a:ext cx="609600" cy="609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3168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0095" y="4536"/>
            <a:ext cx="6771968" cy="1325563"/>
          </a:xfrm>
          <a:solidFill>
            <a:schemeClr val="bg1"/>
          </a:solidFill>
        </p:spPr>
        <p:txBody>
          <a:bodyPr/>
          <a:lstStyle/>
          <a:p>
            <a:r>
              <a:rPr lang="sl-SI" b="1" dirty="0" smtClean="0"/>
              <a:t>GLAS SLIŠIM, ČRKO ZAPIŠEM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5969" y="1330099"/>
            <a:ext cx="10515600" cy="2412078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FF0000"/>
                </a:solidFill>
              </a:rPr>
              <a:t>GLASKOVATI </a:t>
            </a:r>
            <a:r>
              <a:rPr lang="sl-SI" dirty="0" smtClean="0"/>
              <a:t>- IZGOVARJAMO POSAMEZNE GLASOVE V BESEDI.</a:t>
            </a:r>
          </a:p>
          <a:p>
            <a:endParaRPr lang="sl-SI" dirty="0"/>
          </a:p>
          <a:p>
            <a:r>
              <a:rPr lang="sl-SI" sz="4000" b="1" dirty="0" smtClean="0">
                <a:solidFill>
                  <a:srgbClr val="FF0000"/>
                </a:solidFill>
              </a:rPr>
              <a:t>ČRKOVATI</a:t>
            </a:r>
            <a:r>
              <a:rPr lang="sl-SI" dirty="0" smtClean="0"/>
              <a:t> – IMENOVATI ČRKE BESEDE</a:t>
            </a:r>
          </a:p>
          <a:p>
            <a:pPr marL="0" indent="0">
              <a:buNone/>
            </a:pPr>
            <a:r>
              <a:rPr lang="sl-SI" dirty="0" smtClean="0"/>
              <a:t>                         - PO VRSTI IZGOVARJATI 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44910" y="3644125"/>
            <a:ext cx="3728883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PRVOŠOLEC/KA</a:t>
            </a:r>
            <a:endParaRPr 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4731774" y="3709857"/>
            <a:ext cx="3379839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ZNA RAZČLENITI BESEDE NA GLASOVE, </a:t>
            </a:r>
            <a:endParaRPr lang="sl-SI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8212394" y="3709856"/>
            <a:ext cx="337983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VSAK GLAS ZNA POVEZATI Z USTREZNO ČRKO </a:t>
            </a:r>
            <a:endParaRPr lang="sl-SI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522474" y="5367515"/>
            <a:ext cx="3379839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 PIŠE IN BERE</a:t>
            </a:r>
            <a:endParaRPr lang="sl-SI" dirty="0"/>
          </a:p>
        </p:txBody>
      </p:sp>
      <p:sp>
        <p:nvSpPr>
          <p:cNvPr id="8" name="Desna puščica 7"/>
          <p:cNvSpPr/>
          <p:nvPr/>
        </p:nvSpPr>
        <p:spPr>
          <a:xfrm>
            <a:off x="4224184" y="3991897"/>
            <a:ext cx="583790" cy="45228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isekana desna puščica 8"/>
          <p:cNvSpPr/>
          <p:nvPr/>
        </p:nvSpPr>
        <p:spPr>
          <a:xfrm rot="3963109">
            <a:off x="7144649" y="4963940"/>
            <a:ext cx="619432" cy="581026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isekana desna puščica 9"/>
          <p:cNvSpPr/>
          <p:nvPr/>
        </p:nvSpPr>
        <p:spPr>
          <a:xfrm rot="6562842">
            <a:off x="8830260" y="4963939"/>
            <a:ext cx="619432" cy="581026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2063" y="2416613"/>
            <a:ext cx="609600" cy="609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194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42452"/>
            <a:ext cx="2691581" cy="124823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sl-SI" b="1" dirty="0" smtClean="0"/>
              <a:t>PRVI GLAS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Owl clipart. Free download. |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9" y="2082320"/>
            <a:ext cx="6572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572249" y="2536723"/>
            <a:ext cx="117987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870722" y="2536723"/>
            <a:ext cx="117987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9169194" y="2536723"/>
            <a:ext cx="117987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0467667" y="2536723"/>
            <a:ext cx="1179871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4658033" y="437168"/>
            <a:ext cx="2691581" cy="12482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/>
              <a:t>VMESNA GLASOVA</a:t>
            </a:r>
            <a:endParaRPr lang="sl-SI" b="1" dirty="0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8460657" y="466143"/>
            <a:ext cx="2691581" cy="12482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/>
              <a:t>ZADNJI GLAS</a:t>
            </a:r>
            <a:endParaRPr lang="sl-SI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4714568" y="5307927"/>
            <a:ext cx="726373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 BESEDI SLIŠIMO 4 GLASOVE.  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2649" y="1786902"/>
            <a:ext cx="609600" cy="609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5777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17774" cy="1325563"/>
          </a:xfrm>
        </p:spPr>
        <p:txBody>
          <a:bodyPr/>
          <a:lstStyle/>
          <a:p>
            <a:r>
              <a:rPr lang="sl-SI" dirty="0" smtClean="0"/>
              <a:t>BESEDO ZAPIŠEMO S ČRKAMI. 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30413" r="25831" b="34952"/>
          <a:stretch/>
        </p:blipFill>
        <p:spPr>
          <a:xfrm>
            <a:off x="662755" y="2428568"/>
            <a:ext cx="5132440" cy="2261419"/>
          </a:xfrm>
        </p:spPr>
      </p:pic>
      <p:pic>
        <p:nvPicPr>
          <p:cNvPr id="4" name="Picture 2" descr="Owl clipart. Free download.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9750" y="1612030"/>
            <a:ext cx="6572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07509" y="1612030"/>
            <a:ext cx="609600" cy="609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6188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0613458">
            <a:off x="2328412" y="677435"/>
            <a:ext cx="4654825" cy="164723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l-SI" sz="4800" b="1" dirty="0" smtClean="0"/>
              <a:t>ZAČNIMO Z ZLOGI</a:t>
            </a:r>
            <a:endParaRPr lang="sl-SI" sz="4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PoljeZBesedilom 3"/>
          <p:cNvSpPr txBox="1"/>
          <p:nvPr/>
        </p:nvSpPr>
        <p:spPr>
          <a:xfrm>
            <a:off x="838200" y="3088283"/>
            <a:ext cx="1179871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085897" y="3068619"/>
            <a:ext cx="1179871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931022" y="1587910"/>
            <a:ext cx="11798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9225423" y="1587910"/>
            <a:ext cx="11798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008459" y="3745220"/>
            <a:ext cx="117987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292183" y="3735823"/>
            <a:ext cx="117987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8394" y="2340162"/>
            <a:ext cx="609600" cy="609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6761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6" name="Picture 8" descr="Transparent Rocks Cartoon Ocean - Ocean Fish Clipart , Transparen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20" y="2802049"/>
            <a:ext cx="5035857" cy="36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1025320" y="1232389"/>
            <a:ext cx="11798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2283849" y="1232389"/>
            <a:ext cx="11798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4882426" y="1232389"/>
            <a:ext cx="1179871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3639587" y="1232389"/>
            <a:ext cx="1179871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Library of frog vector free download easy png files ▻▻▻ Clipart ...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75" y="2134550"/>
            <a:ext cx="43099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14"/>
          <p:cNvSpPr txBox="1"/>
          <p:nvPr/>
        </p:nvSpPr>
        <p:spPr>
          <a:xfrm>
            <a:off x="6920193" y="564890"/>
            <a:ext cx="117987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8163032" y="564890"/>
            <a:ext cx="117987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9405871" y="564890"/>
            <a:ext cx="1179871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10671704" y="564890"/>
            <a:ext cx="1179871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2016" y="2802049"/>
            <a:ext cx="609600" cy="609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96985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DALJŠE BESEDE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11160" y="4401732"/>
            <a:ext cx="11798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083491" y="4401732"/>
            <a:ext cx="11798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355822" y="4401732"/>
            <a:ext cx="117987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628153" y="4408445"/>
            <a:ext cx="117987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946713" y="4401732"/>
            <a:ext cx="1179871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7242159" y="4401732"/>
            <a:ext cx="1179871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8537606" y="4401732"/>
            <a:ext cx="117987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9833053" y="4401732"/>
            <a:ext cx="117987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 descr="Caterpillar Clip Ar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00" y="1322874"/>
            <a:ext cx="5351253" cy="293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5326" y="639624"/>
            <a:ext cx="609600" cy="609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06614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96</Words>
  <Application>Microsoft Office PowerPoint</Application>
  <PresentationFormat>Širokozaslonsko</PresentationFormat>
  <Paragraphs>46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GLASKOVANJE  V 1. RAZREDU</vt:lpstr>
      <vt:lpstr>GLAS SLIŠIM, ČRKO ZAPIŠEM</vt:lpstr>
      <vt:lpstr>PRVI GLAS</vt:lpstr>
      <vt:lpstr>BESEDO ZAPIŠEMO S ČRKAMI. </vt:lpstr>
      <vt:lpstr>ZAČNIMO Z ZLOGI</vt:lpstr>
      <vt:lpstr>PowerPointova predstavitev</vt:lpstr>
      <vt:lpstr>DALJŠE BESEDE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GLASKOVANJE</dc:title>
  <dc:creator>Dorjana</dc:creator>
  <cp:lastModifiedBy>Dorjana</cp:lastModifiedBy>
  <cp:revision>13</cp:revision>
  <dcterms:created xsi:type="dcterms:W3CDTF">2020-04-01T13:15:50Z</dcterms:created>
  <dcterms:modified xsi:type="dcterms:W3CDTF">2020-04-01T18:14:17Z</dcterms:modified>
</cp:coreProperties>
</file>