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1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90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pPr/>
              <a:t>7.4.2020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23A5557-9832-484A-B5F4-FB919EB45B0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51066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pPr/>
              <a:t>7.4.2020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3A5557-9832-484A-B5F4-FB919EB45B0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24513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pPr/>
              <a:t>7.4.2020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3A5557-9832-484A-B5F4-FB919EB45B04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84059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pPr/>
              <a:t>7.4.2020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3A5557-9832-484A-B5F4-FB919EB45B0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4070793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pPr/>
              <a:t>7.4.2020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3A5557-9832-484A-B5F4-FB919EB45B04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01065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pPr/>
              <a:t>7.4.2020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3A5557-9832-484A-B5F4-FB919EB45B0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565302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pPr/>
              <a:t>7.4.2020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5557-9832-484A-B5F4-FB919EB45B0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412226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pPr/>
              <a:t>7.4.2020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5557-9832-484A-B5F4-FB919EB45B0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5879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pPr/>
              <a:t>7.4.2020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5557-9832-484A-B5F4-FB919EB45B0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5166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pPr/>
              <a:t>7.4.2020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3A5557-9832-484A-B5F4-FB919EB45B0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49248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pPr/>
              <a:t>7.4.2020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3A5557-9832-484A-B5F4-FB919EB45B0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216555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pPr/>
              <a:t>7.4.2020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3A5557-9832-484A-B5F4-FB919EB45B0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5712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pPr/>
              <a:t>7.4.2020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5557-9832-484A-B5F4-FB919EB45B0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40795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pPr/>
              <a:t>7.4.2020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5557-9832-484A-B5F4-FB919EB45B0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543391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pPr/>
              <a:t>7.4.2020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5557-9832-484A-B5F4-FB919EB45B0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86561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pPr/>
              <a:t>7.4.2020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3A5557-9832-484A-B5F4-FB919EB45B0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614680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B6547-6193-4342-B088-3B3E4F8CE7D0}" type="datetimeFigureOut">
              <a:rPr lang="sl-SI" smtClean="0"/>
              <a:pPr/>
              <a:t>7.4.2020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23A5557-9832-484A-B5F4-FB919EB45B0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3237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1348033" y="659876"/>
            <a:ext cx="8880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Najprej s koščkom sveče in ravnilom na bel list narišeš geometrijske like – trikotnike, kvadrata, pravokotnike, </a:t>
            </a:r>
            <a:r>
              <a:rPr lang="sl-SI" dirty="0" err="1" smtClean="0"/>
              <a:t>šestkotnike</a:t>
            </a:r>
            <a:r>
              <a:rPr lang="sl-SI" dirty="0" smtClean="0"/>
              <a:t>, lahko tudi kroge – kar s prosto roko. Like lahko rišeš drugega čez drugega. Naj te ne skrbi, ker črt narisanih s svečo ne boš dobro videl. Vidne bodo postale šele pozneje. 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3303274" y="1661423"/>
            <a:ext cx="3810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2805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1152939" y="516835"/>
            <a:ext cx="10018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Pripravi si lonček z vodo in bombico iz nalivnika. Risalni list zdaj zmočiš z vodo in na mokro podlago kaneš kapljico črnila ter ga razmažeš. To ponavljaš toliko časa, da je ves list prebarvan na modro.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1688439" y="1415448"/>
            <a:ext cx="3213000" cy="42840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6482052" y="1253449"/>
            <a:ext cx="3456000" cy="4608000"/>
          </a:xfrm>
          <a:prstGeom prst="rect">
            <a:avLst/>
          </a:prstGeom>
        </p:spPr>
      </p:pic>
      <p:cxnSp>
        <p:nvCxnSpPr>
          <p:cNvPr id="8" name="Raven puščični povezovalnik 7"/>
          <p:cNvCxnSpPr/>
          <p:nvPr/>
        </p:nvCxnSpPr>
        <p:spPr>
          <a:xfrm>
            <a:off x="7513983" y="5285449"/>
            <a:ext cx="0" cy="426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jeZBesedilom 8"/>
          <p:cNvSpPr txBox="1"/>
          <p:nvPr/>
        </p:nvSpPr>
        <p:spPr>
          <a:xfrm>
            <a:off x="6003235" y="6135757"/>
            <a:ext cx="3935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Črte so postale vidne.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1433884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874643" y="477078"/>
            <a:ext cx="105619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Zdaj pa poišči razkužilo. V teh dneh ga veliko uporabljamo, zato predvidevam, da ga imate doma. Zdaj tudi že veš, zakaj sem risbo poimenovala KORONA. Seveda ji ti lahko daš drugo ime.</a:t>
            </a:r>
          </a:p>
          <a:p>
            <a:r>
              <a:rPr lang="sl-SI" dirty="0" smtClean="0"/>
              <a:t>Na modro podlago nakapljaj razkužilo, potem pa počakaj, da se razkužilo posuši.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4643" y="2504662"/>
            <a:ext cx="4272000" cy="32040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60661" y="1885410"/>
            <a:ext cx="4464000" cy="3348000"/>
          </a:xfrm>
          <a:prstGeom prst="rect">
            <a:avLst/>
          </a:prstGeom>
        </p:spPr>
      </p:pic>
      <p:cxnSp>
        <p:nvCxnSpPr>
          <p:cNvPr id="8" name="Raven puščični povezovalnik 7"/>
          <p:cNvCxnSpPr/>
          <p:nvPr/>
        </p:nvCxnSpPr>
        <p:spPr>
          <a:xfrm>
            <a:off x="8070574" y="5314122"/>
            <a:ext cx="0" cy="225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jeZBesedilom 8"/>
          <p:cNvSpPr txBox="1"/>
          <p:nvPr/>
        </p:nvSpPr>
        <p:spPr>
          <a:xfrm>
            <a:off x="6387548" y="5857461"/>
            <a:ext cx="4137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Razkužilo je ustvarilo različne oblike.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3869376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1046922" y="397565"/>
            <a:ext cx="975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Zdaj vidiš, da ti je razkužilo ustvarilo nenavadne oblike, ki se kar same ponujajo, da jih spremenimo v risbo. Jaz sem uporabila samo moder flomaster, tebi pa dopuščam možnost, da uporabljaš vse barve. Sam se odloči. Zdaj nastopi tvoje ustvarjanje. Vzemi si čas, ker umetnik potrebuje veliko časa. 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22" y="2120348"/>
            <a:ext cx="4128000" cy="30960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70330" y="2120348"/>
            <a:ext cx="4128000" cy="3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4048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1073426" y="344557"/>
            <a:ext cx="102041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Ni še konec. Saj veš, da črnilo lahko brišemo z brisalcem. Če lahko z njim brišemo, lahko tudi rišemo. V vmesne prostore riši  z brisalcem. In nastala bo čudovita risba, ki smo jo ustvarili z različnimi pripomočki.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76557" y="1590261"/>
            <a:ext cx="6864000" cy="51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03347853"/>
      </p:ext>
    </p:extLst>
  </p:cSld>
  <p:clrMapOvr>
    <a:masterClrMapping/>
  </p:clrMapOvr>
</p:sld>
</file>

<file path=ppt/theme/theme1.xml><?xml version="1.0" encoding="utf-8"?>
<a:theme xmlns:a="http://schemas.openxmlformats.org/drawingml/2006/main" name="Jata">
  <a:themeElements>
    <a:clrScheme name="Jat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Jata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Jat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</TotalTime>
  <Words>267</Words>
  <Application>Microsoft Office PowerPoint</Application>
  <PresentationFormat>Po meri</PresentationFormat>
  <Paragraphs>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Jata</vt:lpstr>
      <vt:lpstr>Diapozitiv 1</vt:lpstr>
      <vt:lpstr>Diapozitiv 2</vt:lpstr>
      <vt:lpstr>Diapozitiv 3</vt:lpstr>
      <vt:lpstr>Diapozitiv 4</vt:lpstr>
      <vt:lpstr>Diapozitiv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petadmin</dc:creator>
  <cp:lastModifiedBy>Uporabnik</cp:lastModifiedBy>
  <cp:revision>4</cp:revision>
  <dcterms:created xsi:type="dcterms:W3CDTF">2020-03-31T16:44:34Z</dcterms:created>
  <dcterms:modified xsi:type="dcterms:W3CDTF">2020-04-07T10:28:06Z</dcterms:modified>
</cp:coreProperties>
</file>