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D0087-D14D-41CF-86FF-0DF61020C7FE}" type="datetimeFigureOut">
              <a:rPr lang="sl-SI" smtClean="0"/>
              <a:t>9. 04. 2020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ter\AppData\Local\Temp\Rar$DR04.298\new doc 2019-04-16 18.33.59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0"/>
            <a:ext cx="5208814" cy="6858000"/>
          </a:xfrm>
          <a:prstGeom prst="rect">
            <a:avLst/>
          </a:prstGeom>
          <a:noFill/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2889F99B-3302-425F-AF2B-2905A4585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2492896"/>
            <a:ext cx="1135435" cy="113543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id="{2EBFC2E2-9B56-4EEC-8DF2-53CB123B5871}"/>
              </a:ext>
            </a:extLst>
          </p:cNvPr>
          <p:cNvSpPr/>
          <p:nvPr/>
        </p:nvSpPr>
        <p:spPr>
          <a:xfrm>
            <a:off x="6012160" y="2818022"/>
            <a:ext cx="1584176" cy="485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KLIKNI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94"/>
    </mc:Choice>
    <mc:Fallback>
      <p:transition spd="slow" advTm="2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eter\AppData\Local\Temp\Rar$DR07.096\new doc 2019-04-16 18.33.59_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520218" y="-1187563"/>
            <a:ext cx="6103563" cy="9144000"/>
          </a:xfrm>
          <a:prstGeom prst="rect">
            <a:avLst/>
          </a:prstGeom>
          <a:noFill/>
        </p:spPr>
      </p:pic>
      <p:pic>
        <p:nvPicPr>
          <p:cNvPr id="2" name="MANDI">
            <a:hlinkClick r:id="" action="ppaction://media"/>
            <a:extLst>
              <a:ext uri="{FF2B5EF4-FFF2-40B4-BE49-F238E27FC236}">
                <a16:creationId xmlns:a16="http://schemas.microsoft.com/office/drawing/2014/main" id="{481E1595-0906-4F9F-A002-E37DBD205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2492896"/>
            <a:ext cx="792088" cy="79208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8469BBAF-77FF-4208-95A5-8FA2E1E69E6B}"/>
              </a:ext>
            </a:extLst>
          </p:cNvPr>
          <p:cNvSpPr/>
          <p:nvPr/>
        </p:nvSpPr>
        <p:spPr>
          <a:xfrm>
            <a:off x="5796136" y="2646349"/>
            <a:ext cx="1584176" cy="485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KLIKNI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eter\AppData\Local\Temp\Rar$DR07.751\new doc 2019-04-16 18.33.59_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48593" y="-720400"/>
            <a:ext cx="6173790" cy="9143999"/>
          </a:xfrm>
          <a:prstGeom prst="rect">
            <a:avLst/>
          </a:prstGeom>
          <a:noFill/>
        </p:spPr>
      </p:pic>
      <p:pic>
        <p:nvPicPr>
          <p:cNvPr id="2" name="MANDI">
            <a:hlinkClick r:id="" action="ppaction://media"/>
            <a:extLst>
              <a:ext uri="{FF2B5EF4-FFF2-40B4-BE49-F238E27FC236}">
                <a16:creationId xmlns:a16="http://schemas.microsoft.com/office/drawing/2014/main" id="{B533AF7E-3388-4A17-B9DD-F9CE6E265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304998"/>
            <a:ext cx="919411" cy="91941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42703E26-CAD3-4950-83F0-4B22E044FA9A}"/>
              </a:ext>
            </a:extLst>
          </p:cNvPr>
          <p:cNvSpPr/>
          <p:nvPr/>
        </p:nvSpPr>
        <p:spPr>
          <a:xfrm>
            <a:off x="4788024" y="522112"/>
            <a:ext cx="1584176" cy="485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KLIKNI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eter\AppData\Local\Temp\Rar$DR07.303\new doc 2019-04-16 18.33.59_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627874" y="-987774"/>
            <a:ext cx="5927075" cy="9144000"/>
          </a:xfrm>
          <a:prstGeom prst="rect">
            <a:avLst/>
          </a:prstGeom>
          <a:noFill/>
        </p:spPr>
      </p:pic>
      <p:pic>
        <p:nvPicPr>
          <p:cNvPr id="2" name="MANDI">
            <a:hlinkClick r:id="" action="ppaction://media"/>
            <a:extLst>
              <a:ext uri="{FF2B5EF4-FFF2-40B4-BE49-F238E27FC236}">
                <a16:creationId xmlns:a16="http://schemas.microsoft.com/office/drawing/2014/main" id="{FF44924C-E195-48A7-B2DF-DB75138CB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85389" y="2420888"/>
            <a:ext cx="1008112" cy="100811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64154147-C462-462A-B140-81C965043A52}"/>
              </a:ext>
            </a:extLst>
          </p:cNvPr>
          <p:cNvSpPr/>
          <p:nvPr/>
        </p:nvSpPr>
        <p:spPr>
          <a:xfrm>
            <a:off x="3001213" y="2682353"/>
            <a:ext cx="1584176" cy="485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KLIKNI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eter\AppData\Local\Temp\Rar$DR07.743\new doc 2019-04-16 18.33.59_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97917" y="-1165262"/>
            <a:ext cx="6148166" cy="9143999"/>
          </a:xfrm>
          <a:prstGeom prst="rect">
            <a:avLst/>
          </a:prstGeom>
          <a:noFill/>
        </p:spPr>
      </p:pic>
      <p:pic>
        <p:nvPicPr>
          <p:cNvPr id="4" name="MANDI">
            <a:hlinkClick r:id="" action="ppaction://media"/>
            <a:extLst>
              <a:ext uri="{FF2B5EF4-FFF2-40B4-BE49-F238E27FC236}">
                <a16:creationId xmlns:a16="http://schemas.microsoft.com/office/drawing/2014/main" id="{6D460907-1AD1-4B95-BBE0-27F6D83CA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2589" y="764704"/>
            <a:ext cx="919411" cy="91941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" name="Pravokotnik: zaokroženi vogali 5">
            <a:extLst>
              <a:ext uri="{FF2B5EF4-FFF2-40B4-BE49-F238E27FC236}">
                <a16:creationId xmlns:a16="http://schemas.microsoft.com/office/drawing/2014/main" id="{A81055CC-20F5-497D-AA66-7A328A101A93}"/>
              </a:ext>
            </a:extLst>
          </p:cNvPr>
          <p:cNvSpPr/>
          <p:nvPr/>
        </p:nvSpPr>
        <p:spPr>
          <a:xfrm>
            <a:off x="2068413" y="981818"/>
            <a:ext cx="1584176" cy="485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KLIKNI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eter\AppData\Local\Temp\Rar$DR08.473\new doc 2019-04-16 18.33.59_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pic>
        <p:nvPicPr>
          <p:cNvPr id="2" name="MANDI">
            <a:hlinkClick r:id="" action="ppaction://media"/>
            <a:extLst>
              <a:ext uri="{FF2B5EF4-FFF2-40B4-BE49-F238E27FC236}">
                <a16:creationId xmlns:a16="http://schemas.microsoft.com/office/drawing/2014/main" id="{6258BA39-1430-4F40-83D2-95DD8E039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332656"/>
            <a:ext cx="1063427" cy="106342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3D27D8A9-F1A2-493A-9D17-ECFA3B269895}"/>
              </a:ext>
            </a:extLst>
          </p:cNvPr>
          <p:cNvSpPr/>
          <p:nvPr/>
        </p:nvSpPr>
        <p:spPr>
          <a:xfrm>
            <a:off x="5940152" y="621778"/>
            <a:ext cx="1584176" cy="485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KLIKNI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eter\AppData\Local\Temp\Rar$DR04.988\new doc 2019-04-16 18.33.59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53344" y="-1416445"/>
            <a:ext cx="6237312" cy="9303466"/>
          </a:xfrm>
          <a:prstGeom prst="rect">
            <a:avLst/>
          </a:prstGeom>
          <a:noFill/>
        </p:spPr>
      </p:pic>
      <p:pic>
        <p:nvPicPr>
          <p:cNvPr id="2" name="MANDI">
            <a:hlinkClick r:id="" action="ppaction://media"/>
            <a:extLst>
              <a:ext uri="{FF2B5EF4-FFF2-40B4-BE49-F238E27FC236}">
                <a16:creationId xmlns:a16="http://schemas.microsoft.com/office/drawing/2014/main" id="{8B6D1243-C912-4DD2-9A43-1C8D60140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3728" y="980728"/>
            <a:ext cx="936104" cy="93610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F5DC5C8B-F2AA-47DD-B043-C924DBC96BCE}"/>
              </a:ext>
            </a:extLst>
          </p:cNvPr>
          <p:cNvSpPr/>
          <p:nvPr/>
        </p:nvSpPr>
        <p:spPr>
          <a:xfrm>
            <a:off x="467544" y="1206189"/>
            <a:ext cx="1584176" cy="485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KLIKNI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eter\AppData\Local\Temp\Rar$DR05.842\new doc 2019-04-16 18.33.59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82287" y="-1295363"/>
            <a:ext cx="6169445" cy="9144000"/>
          </a:xfrm>
          <a:prstGeom prst="rect">
            <a:avLst/>
          </a:prstGeom>
          <a:noFill/>
        </p:spPr>
      </p:pic>
      <p:pic>
        <p:nvPicPr>
          <p:cNvPr id="2" name="MANDI">
            <a:hlinkClick r:id="" action="ppaction://media"/>
            <a:extLst>
              <a:ext uri="{FF2B5EF4-FFF2-40B4-BE49-F238E27FC236}">
                <a16:creationId xmlns:a16="http://schemas.microsoft.com/office/drawing/2014/main" id="{DD28428B-91E3-4729-9859-A7E5CBB01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5505" y="2494152"/>
            <a:ext cx="1006856" cy="100685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Pravokotnik: zaokroženi vogali 2">
            <a:extLst>
              <a:ext uri="{FF2B5EF4-FFF2-40B4-BE49-F238E27FC236}">
                <a16:creationId xmlns:a16="http://schemas.microsoft.com/office/drawing/2014/main" id="{7A3AAA71-FC1B-471B-897F-843E30C86EE5}"/>
              </a:ext>
            </a:extLst>
          </p:cNvPr>
          <p:cNvSpPr/>
          <p:nvPr/>
        </p:nvSpPr>
        <p:spPr>
          <a:xfrm>
            <a:off x="5200098" y="2583778"/>
            <a:ext cx="1584176" cy="485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KLIKNI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eter\AppData\Local\Temp\Rar$DR05.987\new doc 2019-04-16 18.33.59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85105" y="-1080442"/>
            <a:ext cx="6173790" cy="9143999"/>
          </a:xfrm>
          <a:prstGeom prst="rect">
            <a:avLst/>
          </a:prstGeom>
          <a:noFill/>
        </p:spPr>
      </p:pic>
      <p:pic>
        <p:nvPicPr>
          <p:cNvPr id="3" name="MANDI">
            <a:hlinkClick r:id="" action="ppaction://media"/>
            <a:extLst>
              <a:ext uri="{FF2B5EF4-FFF2-40B4-BE49-F238E27FC236}">
                <a16:creationId xmlns:a16="http://schemas.microsoft.com/office/drawing/2014/main" id="{B6C9970B-EBE8-4300-B948-916CC44EC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1840" y="1844824"/>
            <a:ext cx="1279451" cy="127945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id="{9BC8CC19-815E-4886-92C1-50B1E71FAC90}"/>
              </a:ext>
            </a:extLst>
          </p:cNvPr>
          <p:cNvSpPr/>
          <p:nvPr/>
        </p:nvSpPr>
        <p:spPr>
          <a:xfrm>
            <a:off x="1475656" y="2241958"/>
            <a:ext cx="1584176" cy="485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KLIKNI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eter\AppData\Local\Temp\Rar$DR05.694\new doc 2019-04-16 18.33.59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21176" y="-1088520"/>
            <a:ext cx="6301648" cy="9144000"/>
          </a:xfrm>
          <a:prstGeom prst="rect">
            <a:avLst/>
          </a:prstGeom>
          <a:noFill/>
        </p:spPr>
      </p:pic>
      <p:pic>
        <p:nvPicPr>
          <p:cNvPr id="2" name="MANDI">
            <a:hlinkClick r:id="" action="ppaction://media"/>
            <a:extLst>
              <a:ext uri="{FF2B5EF4-FFF2-40B4-BE49-F238E27FC236}">
                <a16:creationId xmlns:a16="http://schemas.microsoft.com/office/drawing/2014/main" id="{F1D7A711-CD7E-4492-8741-E2F26529D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824" y="1412776"/>
            <a:ext cx="1207443" cy="120744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2230C483-E746-4BA8-9342-0391EC462542}"/>
              </a:ext>
            </a:extLst>
          </p:cNvPr>
          <p:cNvSpPr/>
          <p:nvPr/>
        </p:nvSpPr>
        <p:spPr>
          <a:xfrm>
            <a:off x="1331640" y="1773906"/>
            <a:ext cx="1584176" cy="485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KLIKNI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eter\AppData\Local\Temp\Rar$DR05.429\new doc 2019-04-16 18.33.59_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48873" y="-1044210"/>
            <a:ext cx="6246253" cy="9144000"/>
          </a:xfrm>
          <a:prstGeom prst="rect">
            <a:avLst/>
          </a:prstGeom>
          <a:noFill/>
        </p:spPr>
      </p:pic>
      <p:pic>
        <p:nvPicPr>
          <p:cNvPr id="2" name="MANDI">
            <a:hlinkClick r:id="" action="ppaction://media"/>
            <a:extLst>
              <a:ext uri="{FF2B5EF4-FFF2-40B4-BE49-F238E27FC236}">
                <a16:creationId xmlns:a16="http://schemas.microsoft.com/office/drawing/2014/main" id="{B594AACB-1C3D-42AE-89BC-76C0FA38B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2348880"/>
            <a:ext cx="864096" cy="86409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0A32D89D-2542-4B19-99FD-4760E22799D5}"/>
              </a:ext>
            </a:extLst>
          </p:cNvPr>
          <p:cNvSpPr/>
          <p:nvPr/>
        </p:nvSpPr>
        <p:spPr>
          <a:xfrm>
            <a:off x="323528" y="2538337"/>
            <a:ext cx="1584176" cy="485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KLIKNI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eter\AppData\Local\Temp\Rar$DR06.897\new doc 2019-04-16 18.33.59_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327354" y="-1066707"/>
            <a:ext cx="6489291" cy="9144000"/>
          </a:xfrm>
          <a:prstGeom prst="rect">
            <a:avLst/>
          </a:prstGeom>
          <a:noFill/>
        </p:spPr>
      </p:pic>
      <p:pic>
        <p:nvPicPr>
          <p:cNvPr id="2" name="MANDI">
            <a:hlinkClick r:id="" action="ppaction://media"/>
            <a:extLst>
              <a:ext uri="{FF2B5EF4-FFF2-40B4-BE49-F238E27FC236}">
                <a16:creationId xmlns:a16="http://schemas.microsoft.com/office/drawing/2014/main" id="{D9195F42-8DBE-4DD9-92EF-56380E5A8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908719"/>
            <a:ext cx="919411" cy="91941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DC6D9D2D-EB53-435C-B9FB-04F618155CA4}"/>
              </a:ext>
            </a:extLst>
          </p:cNvPr>
          <p:cNvSpPr/>
          <p:nvPr/>
        </p:nvSpPr>
        <p:spPr>
          <a:xfrm>
            <a:off x="4860032" y="1125834"/>
            <a:ext cx="1584176" cy="485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KLIKNI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eter\AppData\Local\Temp\Rar$DR06.310\new doc 2019-04-16 18.33.59_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524000" y="-1263352"/>
            <a:ext cx="6096000" cy="9144000"/>
          </a:xfrm>
          <a:prstGeom prst="rect">
            <a:avLst/>
          </a:prstGeom>
          <a:noFill/>
        </p:spPr>
      </p:pic>
      <p:pic>
        <p:nvPicPr>
          <p:cNvPr id="2" name="MANDI">
            <a:hlinkClick r:id="" action="ppaction://media"/>
            <a:extLst>
              <a:ext uri="{FF2B5EF4-FFF2-40B4-BE49-F238E27FC236}">
                <a16:creationId xmlns:a16="http://schemas.microsoft.com/office/drawing/2014/main" id="{436BD847-FD0F-4591-9A55-80D457813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1052736"/>
            <a:ext cx="991419" cy="99141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0F0D998C-03DB-4F00-908F-7DAA0F4AAE69}"/>
              </a:ext>
            </a:extLst>
          </p:cNvPr>
          <p:cNvSpPr/>
          <p:nvPr/>
        </p:nvSpPr>
        <p:spPr>
          <a:xfrm>
            <a:off x="444728" y="1196752"/>
            <a:ext cx="1584176" cy="485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KLIKNI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eter\AppData\Local\Temp\Rar$DR06.017\new doc 2019-04-16 18.33.59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81879" y="-1149224"/>
            <a:ext cx="6180241" cy="9143999"/>
          </a:xfrm>
          <a:prstGeom prst="rect">
            <a:avLst/>
          </a:prstGeom>
          <a:noFill/>
        </p:spPr>
      </p:pic>
      <p:pic>
        <p:nvPicPr>
          <p:cNvPr id="2" name="MANDI">
            <a:hlinkClick r:id="" action="ppaction://media"/>
            <a:extLst>
              <a:ext uri="{FF2B5EF4-FFF2-40B4-BE49-F238E27FC236}">
                <a16:creationId xmlns:a16="http://schemas.microsoft.com/office/drawing/2014/main" id="{01D64E3E-D41F-46ED-A1E9-F4ACBDA84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548680"/>
            <a:ext cx="1063427" cy="106342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D685D036-735B-49CC-9A36-DD72EACF0A5D}"/>
              </a:ext>
            </a:extLst>
          </p:cNvPr>
          <p:cNvSpPr/>
          <p:nvPr/>
        </p:nvSpPr>
        <p:spPr>
          <a:xfrm>
            <a:off x="5580112" y="837802"/>
            <a:ext cx="1584176" cy="485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KLIKNI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14</Words>
  <Application>Microsoft Office PowerPoint</Application>
  <PresentationFormat>Diaprojekcija na zaslonu (4:3)</PresentationFormat>
  <Paragraphs>14</Paragraphs>
  <Slides>14</Slides>
  <Notes>0</Notes>
  <HiddenSlides>0</HiddenSlides>
  <MMClips>14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Uporabnik sistema Windows</dc:creator>
  <cp:lastModifiedBy>Andrejka Lokatelj</cp:lastModifiedBy>
  <cp:revision>8</cp:revision>
  <dcterms:created xsi:type="dcterms:W3CDTF">2019-04-16T16:52:05Z</dcterms:created>
  <dcterms:modified xsi:type="dcterms:W3CDTF">2020-04-09T18:48:54Z</dcterms:modified>
</cp:coreProperties>
</file>