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E42C-21BF-4A54-9133-9E8E3F40BEF5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3232-143F-4FF3-9FE8-3750AD93874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97648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E42C-21BF-4A54-9133-9E8E3F40BEF5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3232-143F-4FF3-9FE8-3750AD93874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62244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E42C-21BF-4A54-9133-9E8E3F40BEF5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3232-143F-4FF3-9FE8-3750AD93874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45548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E42C-21BF-4A54-9133-9E8E3F40BEF5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3232-143F-4FF3-9FE8-3750AD93874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22897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E42C-21BF-4A54-9133-9E8E3F40BEF5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3232-143F-4FF3-9FE8-3750AD93874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39144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E42C-21BF-4A54-9133-9E8E3F40BEF5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3232-143F-4FF3-9FE8-3750AD93874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62187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E42C-21BF-4A54-9133-9E8E3F40BEF5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3232-143F-4FF3-9FE8-3750AD93874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15502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E42C-21BF-4A54-9133-9E8E3F40BEF5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3232-143F-4FF3-9FE8-3750AD93874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17974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E42C-21BF-4A54-9133-9E8E3F40BEF5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3232-143F-4FF3-9FE8-3750AD93874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80752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E42C-21BF-4A54-9133-9E8E3F40BEF5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3232-143F-4FF3-9FE8-3750AD93874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15417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E42C-21BF-4A54-9133-9E8E3F40BEF5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3232-143F-4FF3-9FE8-3750AD93874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1126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FE42C-21BF-4A54-9133-9E8E3F40BEF5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13232-143F-4FF3-9FE8-3750AD93874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26352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sl-SI" sz="2000" dirty="0"/>
          </a:p>
        </p:txBody>
      </p:sp>
      <p:sp>
        <p:nvSpPr>
          <p:cNvPr id="4" name="Elipsa 3"/>
          <p:cNvSpPr/>
          <p:nvPr/>
        </p:nvSpPr>
        <p:spPr>
          <a:xfrm>
            <a:off x="4871257" y="4638503"/>
            <a:ext cx="2635135" cy="124690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OKLEPAJ</a:t>
            </a:r>
            <a:endParaRPr lang="sl-SI" sz="2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2934393" y="2680855"/>
            <a:ext cx="2768139" cy="1172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d</a:t>
            </a:r>
            <a:r>
              <a:rPr lang="sl-SI" dirty="0" smtClean="0"/>
              <a:t>vodelno ločilo: </a:t>
            </a:r>
          </a:p>
          <a:p>
            <a:pPr algn="ctr"/>
            <a:r>
              <a:rPr lang="sl-SI" dirty="0" smtClean="0"/>
              <a:t>npr. Mila Kačič (1912-2000)</a:t>
            </a:r>
            <a:endParaRPr lang="sl-SI" dirty="0"/>
          </a:p>
        </p:txBody>
      </p:sp>
      <p:pic>
        <p:nvPicPr>
          <p:cNvPr id="13" name="Označba mesta vsebine 12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17" y="92075"/>
            <a:ext cx="2332066" cy="2332066"/>
          </a:xfrm>
        </p:spPr>
      </p:pic>
      <p:sp>
        <p:nvSpPr>
          <p:cNvPr id="8" name="Pravokotnik 7"/>
          <p:cNvSpPr/>
          <p:nvPr/>
        </p:nvSpPr>
        <p:spPr>
          <a:xfrm>
            <a:off x="7506392" y="2655916"/>
            <a:ext cx="2443942" cy="11970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e</a:t>
            </a:r>
            <a:r>
              <a:rPr lang="sl-SI" dirty="0" smtClean="0"/>
              <a:t>nodelno ločilo:</a:t>
            </a:r>
          </a:p>
          <a:p>
            <a:pPr algn="ctr"/>
            <a:r>
              <a:rPr lang="sl-SI" dirty="0"/>
              <a:t>n</a:t>
            </a:r>
            <a:r>
              <a:rPr lang="sl-SI" dirty="0" smtClean="0"/>
              <a:t>pr. a), b)</a:t>
            </a:r>
            <a:endParaRPr lang="sl-SI" dirty="0"/>
          </a:p>
        </p:txBody>
      </p:sp>
      <p:cxnSp>
        <p:nvCxnSpPr>
          <p:cNvPr id="10" name="Raven puščični povezovalnik 9"/>
          <p:cNvCxnSpPr/>
          <p:nvPr/>
        </p:nvCxnSpPr>
        <p:spPr>
          <a:xfrm flipH="1" flipV="1">
            <a:off x="4434840" y="3887152"/>
            <a:ext cx="781397" cy="8395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en puščični povezovalnik 11"/>
          <p:cNvCxnSpPr/>
          <p:nvPr/>
        </p:nvCxnSpPr>
        <p:spPr>
          <a:xfrm flipV="1">
            <a:off x="7024254" y="3887152"/>
            <a:ext cx="831273" cy="9060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ni oblaček 13"/>
          <p:cNvSpPr/>
          <p:nvPr/>
        </p:nvSpPr>
        <p:spPr>
          <a:xfrm>
            <a:off x="2259849" y="175584"/>
            <a:ext cx="2277688" cy="1158674"/>
          </a:xfrm>
          <a:prstGeom prst="wedgeEllipseCallout">
            <a:avLst>
              <a:gd name="adj1" fmla="val -64629"/>
              <a:gd name="adj2" fmla="val 610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Prisluhni posnetku.</a:t>
            </a:r>
            <a:endParaRPr lang="sl-SI" dirty="0"/>
          </a:p>
        </p:txBody>
      </p:sp>
      <p:pic>
        <p:nvPicPr>
          <p:cNvPr id="3" name="Oklepaj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3251264" y="140247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15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032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23</Words>
  <Application>Microsoft Office PowerPoint</Application>
  <PresentationFormat>Širokozaslonsko</PresentationFormat>
  <Paragraphs>6</Paragraphs>
  <Slides>1</Slides>
  <Notes>0</Notes>
  <HiddenSlides>0</HiddenSlides>
  <MMClips>1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Officeova tema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Matej</dc:creator>
  <cp:lastModifiedBy>Matej</cp:lastModifiedBy>
  <cp:revision>4</cp:revision>
  <dcterms:created xsi:type="dcterms:W3CDTF">2020-03-30T13:16:50Z</dcterms:created>
  <dcterms:modified xsi:type="dcterms:W3CDTF">2020-03-30T15:02:36Z</dcterms:modified>
</cp:coreProperties>
</file>