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0" r:id="rId2"/>
    <p:sldId id="283" r:id="rId3"/>
    <p:sldId id="284" r:id="rId4"/>
    <p:sldId id="285" r:id="rId5"/>
    <p:sldId id="286" r:id="rId6"/>
    <p:sldId id="287" r:id="rId7"/>
  </p:sldIdLst>
  <p:sldSz cx="12192000" cy="6858000"/>
  <p:notesSz cx="6858000" cy="9144000"/>
  <p:custDataLst>
    <p:tags r:id="rId10"/>
  </p:custDataLst>
  <p:defaultTextStyle>
    <a:defPPr rtl="0"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eščena ura – 30 sekund" id="{4B676263-40F7-42F5-80D7-DFD15D3801F5}">
          <p14:sldIdLst>
            <p14:sldId id="280"/>
            <p14:sldId id="283"/>
            <p14:sldId id="284"/>
            <p14:sldId id="285"/>
            <p14:sldId id="286"/>
            <p14:sldId id="287"/>
          </p14:sldIdLst>
        </p14:section>
        <p14:section name="peščena ura – 1 minuta" id="{A3688D49-1E73-42D0-A994-044347BFC226}">
          <p14:sldIdLst/>
        </p14:section>
        <p14:section name="peščena ura – 2 minuti" id="{72B171EE-DB9C-488E-BA61-6DB2BA188FB4}">
          <p14:sldIdLst/>
        </p14:section>
        <p14:section name="peščena ura – 5 minut" id="{A15B39C0-095E-475A-B1D6-6BCB5458104B}">
          <p14:sldIdLst/>
        </p14:section>
        <p14:section name="peščena ura – 10 minut" id="{3D6C5DD5-240E-49C6-9173-73E0116FE08B}">
          <p14:sldIdLst/>
        </p14:section>
        <p14:section name="peščena ura – 20 minut" id="{F4197064-804C-4618-B493-A54012A178B7}">
          <p14:sldIdLst/>
        </p14:section>
        <p14:section name="peščena ura – 30 minut" id="{9629C67B-FFE5-41E5-93AC-EBC0320EA88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DD0A4"/>
    <a:srgbClr val="FDCA9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94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294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87F11B-6F29-4125-8FF9-ACAE5EE36C35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B7BDF-471D-4EAE-BB8C-CDAAF49D8CA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21836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A91B2-14D4-4C05-9457-7E8A6407D06D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4745-8534-4EA8-B02F-CD217E2F6D2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8938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D4745-8534-4EA8-B02F-CD217E2F6D2F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09081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D4745-8534-4EA8-B02F-CD217E2F6D2F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17631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D4745-8534-4EA8-B02F-CD217E2F6D2F}" type="slidenum">
              <a:rPr lang="sl-SI" smtClean="0"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68164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sl-SI" noProof="0" smtClean="0"/>
              <a:t>Uredite slog naslova matrice</a:t>
            </a:r>
            <a:endParaRPr lang="sl-SI" noProof="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sl-SI" noProof="0" smtClean="0"/>
              <a:t>Kliknite, da uredite slog podnaslova matrice</a:t>
            </a:r>
            <a:endParaRPr lang="sl-SI" noProof="0" dirty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D45E793-5C4E-4AE8-93E3-CE1C5516BB79}" type="datetime1">
              <a:rPr lang="sl-SI" noProof="0" smtClean="0"/>
              <a:t>24. 03. 2020</a:t>
            </a:fld>
            <a:endParaRPr lang="sl-SI" noProof="0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sl-SI" noProof="0" smtClean="0"/>
              <a:t>‹#›</a:t>
            </a:fld>
            <a:endParaRPr lang="sl-SI" noProof="0" dirty="0"/>
          </a:p>
        </p:txBody>
      </p:sp>
      <p:grpSp>
        <p:nvGrpSpPr>
          <p:cNvPr id="7" name="Skupina 6"/>
          <p:cNvGrpSpPr/>
          <p:nvPr userDrawn="1"/>
        </p:nvGrpSpPr>
        <p:grpSpPr>
          <a:xfrm>
            <a:off x="0" y="-17227"/>
            <a:ext cx="12221028" cy="7054380"/>
            <a:chOff x="-29028" y="0"/>
            <a:chExt cx="12221028" cy="7054380"/>
          </a:xfrm>
        </p:grpSpPr>
        <p:pic>
          <p:nvPicPr>
            <p:cNvPr id="8" name="Slika 7"/>
            <p:cNvPicPr>
              <a:picLocks noChangeAspect="1"/>
            </p:cNvPicPr>
            <p:nvPr/>
          </p:nvPicPr>
          <p:blipFill rotWithShape="1">
            <a:blip r:embed="rId2"/>
            <a:srcRect l="9721"/>
            <a:stretch/>
          </p:blipFill>
          <p:spPr>
            <a:xfrm>
              <a:off x="-29028" y="0"/>
              <a:ext cx="12221028" cy="7054380"/>
            </a:xfrm>
            <a:prstGeom prst="rect">
              <a:avLst/>
            </a:prstGeom>
          </p:spPr>
        </p:pic>
        <p:grpSp>
          <p:nvGrpSpPr>
            <p:cNvPr id="9" name="Skupina 8"/>
            <p:cNvGrpSpPr/>
            <p:nvPr/>
          </p:nvGrpSpPr>
          <p:grpSpPr>
            <a:xfrm>
              <a:off x="7045160" y="3839994"/>
              <a:ext cx="3270049" cy="647652"/>
              <a:chOff x="7045160" y="3839994"/>
              <a:chExt cx="3270049" cy="647652"/>
            </a:xfrm>
          </p:grpSpPr>
          <p:sp>
            <p:nvSpPr>
              <p:cNvPr id="10" name="Zaobljeni pravokotnik 9"/>
              <p:cNvSpPr/>
              <p:nvPr/>
            </p:nvSpPr>
            <p:spPr>
              <a:xfrm rot="21089594">
                <a:off x="7045160" y="3851771"/>
                <a:ext cx="137982" cy="52984"/>
              </a:xfrm>
              <a:prstGeom prst="roundRect">
                <a:avLst>
                  <a:gd name="adj" fmla="val 50000"/>
                </a:avLst>
              </a:prstGeom>
              <a:solidFill>
                <a:srgbClr val="FDD0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sl-SI" noProof="0" dirty="0"/>
              </a:p>
            </p:txBody>
          </p:sp>
          <p:sp>
            <p:nvSpPr>
              <p:cNvPr id="11" name="Zaobljeni pravokotnik 10"/>
              <p:cNvSpPr/>
              <p:nvPr/>
            </p:nvSpPr>
            <p:spPr>
              <a:xfrm rot="1079854">
                <a:off x="8681648" y="3924583"/>
                <a:ext cx="137982" cy="52984"/>
              </a:xfrm>
              <a:prstGeom prst="roundRect">
                <a:avLst>
                  <a:gd name="adj" fmla="val 50000"/>
                </a:avLst>
              </a:prstGeom>
              <a:solidFill>
                <a:srgbClr val="FDD0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sl-SI" noProof="0" dirty="0"/>
              </a:p>
            </p:txBody>
          </p:sp>
          <p:sp>
            <p:nvSpPr>
              <p:cNvPr id="12" name="Zaobljeni pravokotnik 11"/>
              <p:cNvSpPr/>
              <p:nvPr/>
            </p:nvSpPr>
            <p:spPr>
              <a:xfrm rot="20999673">
                <a:off x="10177227" y="3839994"/>
                <a:ext cx="137982" cy="52984"/>
              </a:xfrm>
              <a:prstGeom prst="roundRect">
                <a:avLst>
                  <a:gd name="adj" fmla="val 50000"/>
                </a:avLst>
              </a:prstGeom>
              <a:solidFill>
                <a:srgbClr val="FDD0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sl-SI" noProof="0" dirty="0"/>
              </a:p>
            </p:txBody>
          </p:sp>
          <p:sp>
            <p:nvSpPr>
              <p:cNvPr id="13" name="Zaobljeni pravokotnik 12"/>
              <p:cNvSpPr/>
              <p:nvPr/>
            </p:nvSpPr>
            <p:spPr>
              <a:xfrm rot="1030604">
                <a:off x="10162266" y="4434662"/>
                <a:ext cx="137982" cy="52984"/>
              </a:xfrm>
              <a:prstGeom prst="roundRect">
                <a:avLst>
                  <a:gd name="adj" fmla="val 50000"/>
                </a:avLst>
              </a:prstGeom>
              <a:solidFill>
                <a:srgbClr val="FDD0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sl-SI" noProof="0" dirty="0"/>
              </a:p>
            </p:txBody>
          </p:sp>
        </p:grpSp>
      </p:grpSp>
      <p:sp>
        <p:nvSpPr>
          <p:cNvPr id="14" name="Elipsa 13"/>
          <p:cNvSpPr/>
          <p:nvPr userDrawn="1"/>
        </p:nvSpPr>
        <p:spPr>
          <a:xfrm>
            <a:off x="8959117" y="2854089"/>
            <a:ext cx="673101" cy="673101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noProof="0" dirty="0"/>
          </a:p>
        </p:txBody>
      </p:sp>
      <p:sp>
        <p:nvSpPr>
          <p:cNvPr id="15" name="Pravokotnik 14"/>
          <p:cNvSpPr/>
          <p:nvPr userDrawn="1"/>
        </p:nvSpPr>
        <p:spPr>
          <a:xfrm>
            <a:off x="9760291" y="2351626"/>
            <a:ext cx="673101" cy="67310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noProof="0" dirty="0"/>
          </a:p>
        </p:txBody>
      </p:sp>
      <p:sp>
        <p:nvSpPr>
          <p:cNvPr id="16" name="Enakokraki trikotnik 15"/>
          <p:cNvSpPr/>
          <p:nvPr userDrawn="1"/>
        </p:nvSpPr>
        <p:spPr>
          <a:xfrm>
            <a:off x="8414089" y="2180988"/>
            <a:ext cx="673101" cy="673101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noProof="0" dirty="0"/>
          </a:p>
        </p:txBody>
      </p:sp>
      <p:sp>
        <p:nvSpPr>
          <p:cNvPr id="17" name="Paralelogram 16"/>
          <p:cNvSpPr/>
          <p:nvPr userDrawn="1"/>
        </p:nvSpPr>
        <p:spPr>
          <a:xfrm>
            <a:off x="7542769" y="2200691"/>
            <a:ext cx="673101" cy="673101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noProof="0" dirty="0"/>
          </a:p>
        </p:txBody>
      </p:sp>
      <p:sp>
        <p:nvSpPr>
          <p:cNvPr id="18" name="Srce 17"/>
          <p:cNvSpPr/>
          <p:nvPr userDrawn="1"/>
        </p:nvSpPr>
        <p:spPr>
          <a:xfrm>
            <a:off x="10561465" y="2133345"/>
            <a:ext cx="673101" cy="673101"/>
          </a:xfrm>
          <a:prstGeom prst="hear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2411433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sl-SI" noProof="0" smtClean="0"/>
              <a:t>Uredite slog naslova matrice</a:t>
            </a:r>
            <a:endParaRPr lang="sl-SI" noProof="0" dirty="0"/>
          </a:p>
        </p:txBody>
      </p:sp>
      <p:sp>
        <p:nvSpPr>
          <p:cNvPr id="3" name="Označba mesta za vsebin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sl-SI" noProof="0" smtClean="0"/>
              <a:t>Uredite sloge besedila matrice</a:t>
            </a:r>
          </a:p>
          <a:p>
            <a:pPr lvl="1" rtl="0"/>
            <a:r>
              <a:rPr lang="sl-SI" noProof="0" smtClean="0"/>
              <a:t>Druga raven</a:t>
            </a:r>
          </a:p>
          <a:p>
            <a:pPr lvl="2" rtl="0"/>
            <a:r>
              <a:rPr lang="sl-SI" noProof="0" smtClean="0"/>
              <a:t>Tretja raven</a:t>
            </a:r>
          </a:p>
          <a:p>
            <a:pPr lvl="3" rtl="0"/>
            <a:r>
              <a:rPr lang="sl-SI" noProof="0" smtClean="0"/>
              <a:t>Četrta raven</a:t>
            </a:r>
          </a:p>
          <a:p>
            <a:pPr lvl="4" rtl="0"/>
            <a:r>
              <a:rPr lang="sl-SI" noProof="0" smtClean="0"/>
              <a:t>Peta raven</a:t>
            </a:r>
            <a:endParaRPr lang="sl-SI" noProof="0" dirty="0"/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l-SI" noProof="0" smtClean="0"/>
              <a:t>Uredite sloge besedila matrice</a:t>
            </a:r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2A4033-706F-4791-9B76-2503F7E936C7}" type="datetime1">
              <a:rPr lang="sl-SI" noProof="0" smtClean="0"/>
              <a:t>24. 03. 2020</a:t>
            </a:fld>
            <a:endParaRPr lang="sl-SI" noProof="0" dirty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 dirty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183567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sl-SI" noProof="0" smtClean="0"/>
              <a:t>Uredite slog naslova matrice</a:t>
            </a:r>
            <a:endParaRPr lang="sl-SI" noProof="0" dirty="0"/>
          </a:p>
        </p:txBody>
      </p:sp>
      <p:sp>
        <p:nvSpPr>
          <p:cNvPr id="3" name="Označba mesta za sliko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l-SI" noProof="0" smtClean="0"/>
              <a:t>Kliknite ikono, če želite dodati sliko</a:t>
            </a:r>
            <a:endParaRPr lang="sl-SI" noProof="0" dirty="0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l-SI" noProof="0" smtClean="0"/>
              <a:t>Uredite sloge besedila matrice</a:t>
            </a:r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9010554-C067-4232-934F-1DA37BC0B37A}" type="datetime1">
              <a:rPr lang="sl-SI" noProof="0" smtClean="0"/>
              <a:t>24. 03. 2020</a:t>
            </a:fld>
            <a:endParaRPr lang="sl-SI" noProof="0" dirty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 dirty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1470735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l-SI" noProof="0" smtClean="0"/>
              <a:t>Uredite slog naslova matrice</a:t>
            </a:r>
            <a:endParaRPr lang="sl-SI" noProof="0" dirty="0"/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sl-SI" noProof="0" smtClean="0"/>
              <a:t>Uredite sloge besedila matrice</a:t>
            </a:r>
          </a:p>
          <a:p>
            <a:pPr lvl="1" rtl="0"/>
            <a:r>
              <a:rPr lang="sl-SI" noProof="0" smtClean="0"/>
              <a:t>Druga raven</a:t>
            </a:r>
          </a:p>
          <a:p>
            <a:pPr lvl="2" rtl="0"/>
            <a:r>
              <a:rPr lang="sl-SI" noProof="0" smtClean="0"/>
              <a:t>Tretja raven</a:t>
            </a:r>
          </a:p>
          <a:p>
            <a:pPr lvl="3" rtl="0"/>
            <a:r>
              <a:rPr lang="sl-SI" noProof="0" smtClean="0"/>
              <a:t>Četrta raven</a:t>
            </a:r>
          </a:p>
          <a:p>
            <a:pPr lvl="4" rtl="0"/>
            <a:r>
              <a:rPr lang="sl-SI" noProof="0" smtClean="0"/>
              <a:t>Peta raven</a:t>
            </a:r>
            <a:endParaRPr lang="sl-SI" noProof="0" dirty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9DCFF5-92E1-4CE8-B0ED-14585429BF9B}" type="datetime1">
              <a:rPr lang="sl-SI" noProof="0" smtClean="0"/>
              <a:t>24. 03. 2020</a:t>
            </a:fld>
            <a:endParaRPr lang="sl-SI" noProof="0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2602135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en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en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sl-SI" noProof="0" smtClean="0"/>
              <a:t>Uredite slog naslova matrice</a:t>
            </a:r>
            <a:endParaRPr lang="sl-SI" noProof="0" dirty="0"/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sl-SI" noProof="0" smtClean="0"/>
              <a:t>Uredite sloge besedila matrice</a:t>
            </a:r>
          </a:p>
          <a:p>
            <a:pPr lvl="1" rtl="0"/>
            <a:r>
              <a:rPr lang="sl-SI" noProof="0" smtClean="0"/>
              <a:t>Druga raven</a:t>
            </a:r>
          </a:p>
          <a:p>
            <a:pPr lvl="2" rtl="0"/>
            <a:r>
              <a:rPr lang="sl-SI" noProof="0" smtClean="0"/>
              <a:t>Tretja raven</a:t>
            </a:r>
          </a:p>
          <a:p>
            <a:pPr lvl="3" rtl="0"/>
            <a:r>
              <a:rPr lang="sl-SI" noProof="0" smtClean="0"/>
              <a:t>Četrta raven</a:t>
            </a:r>
          </a:p>
          <a:p>
            <a:pPr lvl="4" rtl="0"/>
            <a:r>
              <a:rPr lang="sl-SI" noProof="0" smtClean="0"/>
              <a:t>Peta raven</a:t>
            </a:r>
            <a:endParaRPr lang="sl-SI" noProof="0" dirty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3F9FB73-A150-4992-B6F7-1DF4C4137DD1}" type="datetime1">
              <a:rPr lang="sl-SI" noProof="0" smtClean="0"/>
              <a:t>24. 03. 2020</a:t>
            </a:fld>
            <a:endParaRPr lang="sl-SI" noProof="0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366161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slovni diapozitiv"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 userDrawn="1"/>
        </p:nvPicPr>
        <p:blipFill rotWithShape="1">
          <a:blip r:embed="rId2"/>
          <a:srcRect r="36869"/>
          <a:stretch/>
        </p:blipFill>
        <p:spPr>
          <a:xfrm>
            <a:off x="5323658" y="1624993"/>
            <a:ext cx="6868342" cy="5092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710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sl-SI" noProof="0" smtClean="0"/>
              <a:t>Uredite slog naslova matrice</a:t>
            </a:r>
            <a:endParaRPr lang="sl-SI" noProof="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sl-SI" noProof="0" smtClean="0"/>
              <a:t>Kliknite, da uredite slog podnaslova matrice</a:t>
            </a:r>
            <a:endParaRPr lang="sl-SI" noProof="0" dirty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F0D430-339B-48A3-973D-113161B9BA66}" type="datetime1">
              <a:rPr lang="sl-SI" noProof="0" smtClean="0"/>
              <a:t>24. 03. 2020</a:t>
            </a:fld>
            <a:endParaRPr lang="sl-SI" noProof="0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sl-SI" noProof="0" smtClean="0"/>
              <a:t>‹#›</a:t>
            </a:fld>
            <a:endParaRPr lang="sl-SI" noProof="0" dirty="0"/>
          </a:p>
        </p:txBody>
      </p:sp>
      <p:grpSp>
        <p:nvGrpSpPr>
          <p:cNvPr id="7" name="Skupina 6"/>
          <p:cNvGrpSpPr/>
          <p:nvPr userDrawn="1"/>
        </p:nvGrpSpPr>
        <p:grpSpPr>
          <a:xfrm>
            <a:off x="0" y="0"/>
            <a:ext cx="12268200" cy="6887497"/>
            <a:chOff x="0" y="-29497"/>
            <a:chExt cx="12268200" cy="6887497"/>
          </a:xfrm>
        </p:grpSpPr>
        <p:pic>
          <p:nvPicPr>
            <p:cNvPr id="8" name="Slika 7"/>
            <p:cNvPicPr>
              <a:picLocks noChangeAspect="1"/>
            </p:cNvPicPr>
            <p:nvPr/>
          </p:nvPicPr>
          <p:blipFill rotWithShape="1">
            <a:blip r:embed="rId2"/>
            <a:srcRect l="6570" t="16308"/>
            <a:stretch/>
          </p:blipFill>
          <p:spPr>
            <a:xfrm>
              <a:off x="0" y="-29497"/>
              <a:ext cx="12268200" cy="6887497"/>
            </a:xfrm>
            <a:prstGeom prst="rect">
              <a:avLst/>
            </a:prstGeom>
          </p:spPr>
        </p:pic>
        <p:sp>
          <p:nvSpPr>
            <p:cNvPr id="9" name="Zaobljeni pravokotnik 8"/>
            <p:cNvSpPr/>
            <p:nvPr/>
          </p:nvSpPr>
          <p:spPr>
            <a:xfrm rot="4396381">
              <a:off x="8532461" y="4718058"/>
              <a:ext cx="94108" cy="27432"/>
            </a:xfrm>
            <a:prstGeom prst="roundRect">
              <a:avLst>
                <a:gd name="adj" fmla="val 50000"/>
              </a:avLst>
            </a:prstGeom>
            <a:solidFill>
              <a:srgbClr val="FDCA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l-SI" noProof="0" dirty="0"/>
            </a:p>
          </p:txBody>
        </p:sp>
        <p:sp>
          <p:nvSpPr>
            <p:cNvPr id="10" name="Zaobljeni pravokotnik 9"/>
            <p:cNvSpPr/>
            <p:nvPr/>
          </p:nvSpPr>
          <p:spPr>
            <a:xfrm rot="4396381">
              <a:off x="10296967" y="4718059"/>
              <a:ext cx="94108" cy="27432"/>
            </a:xfrm>
            <a:prstGeom prst="roundRect">
              <a:avLst>
                <a:gd name="adj" fmla="val 50000"/>
              </a:avLst>
            </a:prstGeom>
            <a:solidFill>
              <a:srgbClr val="FDCA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l-SI" noProof="0" dirty="0"/>
            </a:p>
          </p:txBody>
        </p:sp>
      </p:grpSp>
      <p:sp>
        <p:nvSpPr>
          <p:cNvPr id="11" name="Elipsa 10"/>
          <p:cNvSpPr/>
          <p:nvPr userDrawn="1"/>
        </p:nvSpPr>
        <p:spPr>
          <a:xfrm>
            <a:off x="9573760" y="2632843"/>
            <a:ext cx="673101" cy="673101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noProof="0" dirty="0"/>
          </a:p>
        </p:txBody>
      </p:sp>
      <p:sp>
        <p:nvSpPr>
          <p:cNvPr id="12" name="Pravokotnik 11"/>
          <p:cNvSpPr/>
          <p:nvPr userDrawn="1"/>
        </p:nvSpPr>
        <p:spPr>
          <a:xfrm>
            <a:off x="9894319" y="1733836"/>
            <a:ext cx="673101" cy="67310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noProof="0" dirty="0"/>
          </a:p>
        </p:txBody>
      </p:sp>
      <p:sp>
        <p:nvSpPr>
          <p:cNvPr id="13" name="Enakokraki trikotnik 12"/>
          <p:cNvSpPr/>
          <p:nvPr userDrawn="1"/>
        </p:nvSpPr>
        <p:spPr>
          <a:xfrm>
            <a:off x="8866641" y="1741460"/>
            <a:ext cx="673101" cy="673101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noProof="0" dirty="0"/>
          </a:p>
        </p:txBody>
      </p:sp>
      <p:sp>
        <p:nvSpPr>
          <p:cNvPr id="14" name="Paralelogram 13"/>
          <p:cNvSpPr/>
          <p:nvPr userDrawn="1"/>
        </p:nvSpPr>
        <p:spPr>
          <a:xfrm>
            <a:off x="8628376" y="2797942"/>
            <a:ext cx="673101" cy="673101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noProof="0" dirty="0"/>
          </a:p>
        </p:txBody>
      </p:sp>
      <p:sp>
        <p:nvSpPr>
          <p:cNvPr id="15" name="Srce 14"/>
          <p:cNvSpPr/>
          <p:nvPr userDrawn="1"/>
        </p:nvSpPr>
        <p:spPr>
          <a:xfrm>
            <a:off x="10720899" y="2283592"/>
            <a:ext cx="673101" cy="673101"/>
          </a:xfrm>
          <a:prstGeom prst="hear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41966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l-SI" noProof="0" smtClean="0"/>
              <a:t>Uredite slog naslova matrice</a:t>
            </a:r>
            <a:endParaRPr lang="sl-SI" noProof="0" dirty="0"/>
          </a:p>
        </p:txBody>
      </p:sp>
      <p:sp>
        <p:nvSpPr>
          <p:cNvPr id="3" name="Označba mesta za vsebin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sl-SI" noProof="0" smtClean="0"/>
              <a:t>Uredite sloge besedila matrice</a:t>
            </a:r>
          </a:p>
          <a:p>
            <a:pPr lvl="1" rtl="0"/>
            <a:r>
              <a:rPr lang="sl-SI" noProof="0" smtClean="0"/>
              <a:t>Druga raven</a:t>
            </a:r>
          </a:p>
          <a:p>
            <a:pPr lvl="2" rtl="0"/>
            <a:r>
              <a:rPr lang="sl-SI" noProof="0" smtClean="0"/>
              <a:t>Tretja raven</a:t>
            </a:r>
          </a:p>
          <a:p>
            <a:pPr lvl="3" rtl="0"/>
            <a:r>
              <a:rPr lang="sl-SI" noProof="0" smtClean="0"/>
              <a:t>Četrta raven</a:t>
            </a:r>
          </a:p>
          <a:p>
            <a:pPr lvl="4" rtl="0"/>
            <a:r>
              <a:rPr lang="sl-SI" noProof="0" smtClean="0"/>
              <a:t>Peta raven</a:t>
            </a:r>
            <a:endParaRPr lang="sl-SI" noProof="0" dirty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B9A34EF-6D94-4ECC-B89A-6F2A2AB14922}" type="datetime1">
              <a:rPr lang="sl-SI" noProof="0" smtClean="0"/>
              <a:t>24. 03. 2020</a:t>
            </a:fld>
            <a:endParaRPr lang="sl-SI" noProof="0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181870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sl-SI" noProof="0" smtClean="0"/>
              <a:t>Uredite slog naslova matrice</a:t>
            </a:r>
            <a:endParaRPr lang="sl-SI" noProof="0" dirty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l-SI" noProof="0" smtClean="0"/>
              <a:t>Uredite sloge besedila matrice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58324BA-C58D-4619-A746-7142350DF6D2}" type="datetime1">
              <a:rPr lang="sl-SI" noProof="0" smtClean="0"/>
              <a:t>24. 03. 2020</a:t>
            </a:fld>
            <a:endParaRPr lang="sl-SI" noProof="0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3442819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l-SI" noProof="0" smtClean="0"/>
              <a:t>Uredite slog naslova matrice</a:t>
            </a:r>
            <a:endParaRPr lang="sl-SI" noProof="0" dirty="0"/>
          </a:p>
        </p:txBody>
      </p:sp>
      <p:sp>
        <p:nvSpPr>
          <p:cNvPr id="3" name="Označba mesta za vsebin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sl-SI" noProof="0" smtClean="0"/>
              <a:t>Uredite sloge besedila matrice</a:t>
            </a:r>
          </a:p>
          <a:p>
            <a:pPr lvl="1" rtl="0"/>
            <a:r>
              <a:rPr lang="sl-SI" noProof="0" smtClean="0"/>
              <a:t>Druga raven</a:t>
            </a:r>
          </a:p>
          <a:p>
            <a:pPr lvl="2" rtl="0"/>
            <a:r>
              <a:rPr lang="sl-SI" noProof="0" smtClean="0"/>
              <a:t>Tretja raven</a:t>
            </a:r>
          </a:p>
          <a:p>
            <a:pPr lvl="3" rtl="0"/>
            <a:r>
              <a:rPr lang="sl-SI" noProof="0" smtClean="0"/>
              <a:t>Četrta raven</a:t>
            </a:r>
          </a:p>
          <a:p>
            <a:pPr lvl="4" rtl="0"/>
            <a:r>
              <a:rPr lang="sl-SI" noProof="0" smtClean="0"/>
              <a:t>Peta raven</a:t>
            </a:r>
            <a:endParaRPr lang="sl-SI" noProof="0" dirty="0"/>
          </a:p>
        </p:txBody>
      </p:sp>
      <p:sp>
        <p:nvSpPr>
          <p:cNvPr id="4" name="Označba mesta za vsebin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sl-SI" noProof="0" smtClean="0"/>
              <a:t>Uredite sloge besedila matrice</a:t>
            </a:r>
          </a:p>
          <a:p>
            <a:pPr lvl="1" rtl="0"/>
            <a:r>
              <a:rPr lang="sl-SI" noProof="0" smtClean="0"/>
              <a:t>Druga raven</a:t>
            </a:r>
          </a:p>
          <a:p>
            <a:pPr lvl="2" rtl="0"/>
            <a:r>
              <a:rPr lang="sl-SI" noProof="0" smtClean="0"/>
              <a:t>Tretja raven</a:t>
            </a:r>
          </a:p>
          <a:p>
            <a:pPr lvl="3" rtl="0"/>
            <a:r>
              <a:rPr lang="sl-SI" noProof="0" smtClean="0"/>
              <a:t>Četrta raven</a:t>
            </a:r>
          </a:p>
          <a:p>
            <a:pPr lvl="4" rtl="0"/>
            <a:r>
              <a:rPr lang="sl-SI" noProof="0" smtClean="0"/>
              <a:t>Peta raven</a:t>
            </a:r>
            <a:endParaRPr lang="sl-SI" noProof="0" dirty="0"/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9FCF29-8ADA-4AEE-945F-05EBB745BAF8}" type="datetime1">
              <a:rPr lang="sl-SI" noProof="0" smtClean="0"/>
              <a:t>24. 03. 2020</a:t>
            </a:fld>
            <a:endParaRPr lang="sl-SI" noProof="0" dirty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 dirty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215800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sl-SI" noProof="0" smtClean="0"/>
              <a:t>Uredite slog naslova matrice</a:t>
            </a:r>
            <a:endParaRPr lang="sl-SI" noProof="0" dirty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l-SI" noProof="0" smtClean="0"/>
              <a:t>Uredite sloge besedila matrice</a:t>
            </a:r>
          </a:p>
        </p:txBody>
      </p:sp>
      <p:sp>
        <p:nvSpPr>
          <p:cNvPr id="4" name="Označba mesta za vsebin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sl-SI" noProof="0" smtClean="0"/>
              <a:t>Uredite sloge besedila matrice</a:t>
            </a:r>
          </a:p>
          <a:p>
            <a:pPr lvl="1" rtl="0"/>
            <a:r>
              <a:rPr lang="sl-SI" noProof="0" smtClean="0"/>
              <a:t>Druga raven</a:t>
            </a:r>
          </a:p>
          <a:p>
            <a:pPr lvl="2" rtl="0"/>
            <a:r>
              <a:rPr lang="sl-SI" noProof="0" smtClean="0"/>
              <a:t>Tretja raven</a:t>
            </a:r>
          </a:p>
          <a:p>
            <a:pPr lvl="3" rtl="0"/>
            <a:r>
              <a:rPr lang="sl-SI" noProof="0" smtClean="0"/>
              <a:t>Četrta raven</a:t>
            </a:r>
          </a:p>
          <a:p>
            <a:pPr lvl="4" rtl="0"/>
            <a:r>
              <a:rPr lang="sl-SI" noProof="0" smtClean="0"/>
              <a:t>Peta raven</a:t>
            </a:r>
            <a:endParaRPr lang="sl-SI" noProof="0" dirty="0"/>
          </a:p>
        </p:txBody>
      </p:sp>
      <p:sp>
        <p:nvSpPr>
          <p:cNvPr id="5" name="Označba mesta za besedil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l-SI" noProof="0" smtClean="0"/>
              <a:t>Uredite sloge besedila matrice</a:t>
            </a:r>
          </a:p>
        </p:txBody>
      </p:sp>
      <p:sp>
        <p:nvSpPr>
          <p:cNvPr id="6" name="Označba mesta za vsebin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sl-SI" noProof="0" smtClean="0"/>
              <a:t>Uredite sloge besedila matrice</a:t>
            </a:r>
          </a:p>
          <a:p>
            <a:pPr lvl="1" rtl="0"/>
            <a:r>
              <a:rPr lang="sl-SI" noProof="0" smtClean="0"/>
              <a:t>Druga raven</a:t>
            </a:r>
          </a:p>
          <a:p>
            <a:pPr lvl="2" rtl="0"/>
            <a:r>
              <a:rPr lang="sl-SI" noProof="0" smtClean="0"/>
              <a:t>Tretja raven</a:t>
            </a:r>
          </a:p>
          <a:p>
            <a:pPr lvl="3" rtl="0"/>
            <a:r>
              <a:rPr lang="sl-SI" noProof="0" smtClean="0"/>
              <a:t>Četrta raven</a:t>
            </a:r>
          </a:p>
          <a:p>
            <a:pPr lvl="4" rtl="0"/>
            <a:r>
              <a:rPr lang="sl-SI" noProof="0" smtClean="0"/>
              <a:t>Peta raven</a:t>
            </a:r>
            <a:endParaRPr lang="sl-SI" noProof="0" dirty="0"/>
          </a:p>
        </p:txBody>
      </p:sp>
      <p:sp>
        <p:nvSpPr>
          <p:cNvPr id="7" name="Označba mesta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24408DF-E8A5-4F7F-9F55-DFE470614F05}" type="datetime1">
              <a:rPr lang="sl-SI" noProof="0" smtClean="0"/>
              <a:t>24. 03. 2020</a:t>
            </a:fld>
            <a:endParaRPr lang="sl-SI" noProof="0" dirty="0"/>
          </a:p>
        </p:txBody>
      </p:sp>
      <p:sp>
        <p:nvSpPr>
          <p:cNvPr id="8" name="Označba mesta za nogo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 dirty="0"/>
          </a:p>
        </p:txBody>
      </p:sp>
      <p:sp>
        <p:nvSpPr>
          <p:cNvPr id="9" name="Označba mesta za številko diapoz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473355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l-SI" noProof="0" smtClean="0"/>
              <a:t>Uredite slog naslova matrice</a:t>
            </a:r>
            <a:endParaRPr lang="sl-SI" noProof="0" dirty="0"/>
          </a:p>
        </p:txBody>
      </p:sp>
      <p:sp>
        <p:nvSpPr>
          <p:cNvPr id="3" name="Označba mesta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733C08-B545-4004-8844-1DB38C568CDF}" type="datetime1">
              <a:rPr lang="sl-SI" noProof="0" smtClean="0"/>
              <a:t>24. 03. 2020</a:t>
            </a:fld>
            <a:endParaRPr lang="sl-SI" noProof="0" dirty="0"/>
          </a:p>
        </p:txBody>
      </p:sp>
      <p:sp>
        <p:nvSpPr>
          <p:cNvPr id="4" name="Označba mesta za nogo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 dirty="0"/>
          </a:p>
        </p:txBody>
      </p:sp>
      <p:sp>
        <p:nvSpPr>
          <p:cNvPr id="5" name="Označba mesta za številko diapoz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1080385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1AB6E91-6117-48B7-8BCB-92309BE62C68}" type="datetime1">
              <a:rPr lang="sl-SI" noProof="0" smtClean="0"/>
              <a:t>24. 03. 2020</a:t>
            </a:fld>
            <a:endParaRPr lang="sl-SI" noProof="0" dirty="0"/>
          </a:p>
        </p:txBody>
      </p:sp>
      <p:sp>
        <p:nvSpPr>
          <p:cNvPr id="3" name="Označba mesta za nogo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 dirty="0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3376234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l-SI" noProof="0" dirty="0" smtClean="0"/>
              <a:t>Uredite slog naslova matrice</a:t>
            </a:r>
            <a:endParaRPr lang="sl-SI" noProof="0" dirty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l-SI" noProof="0" dirty="0" smtClean="0"/>
              <a:t>Uredite sloge besedila matrice</a:t>
            </a:r>
          </a:p>
          <a:p>
            <a:pPr lvl="1" rtl="0"/>
            <a:r>
              <a:rPr lang="sl-SI" noProof="0" dirty="0" smtClean="0"/>
              <a:t>Druga raven</a:t>
            </a:r>
          </a:p>
          <a:p>
            <a:pPr lvl="2" rtl="0"/>
            <a:r>
              <a:rPr lang="sl-SI" noProof="0" dirty="0" smtClean="0"/>
              <a:t>Tretja raven</a:t>
            </a:r>
          </a:p>
          <a:p>
            <a:pPr lvl="3" rtl="0"/>
            <a:r>
              <a:rPr lang="sl-SI" noProof="0" dirty="0" smtClean="0"/>
              <a:t>Četrta raven</a:t>
            </a:r>
          </a:p>
          <a:p>
            <a:pPr lvl="4" rtl="0"/>
            <a:r>
              <a:rPr lang="sl-SI" noProof="0" dirty="0" smtClean="0"/>
              <a:t>Peta raven</a:t>
            </a:r>
            <a:endParaRPr lang="sl-SI" noProof="0" dirty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087F7C0-7616-4BB7-AB17-86674EBE1806}" type="datetime1">
              <a:rPr lang="sl-SI" noProof="0" smtClean="0"/>
              <a:t>24. 03. 2020</a:t>
            </a:fld>
            <a:endParaRPr lang="sl-SI" noProof="0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sl-SI" noProof="0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DF5074B-1D8C-4FBF-B643-29DBF83DE07B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2483430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mooblika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l-SI" dirty="0"/>
          </a:p>
        </p:txBody>
      </p:sp>
      <p:sp>
        <p:nvSpPr>
          <p:cNvPr id="4" name="Prostoročno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l-SI" dirty="0"/>
          </a:p>
        </p:txBody>
      </p:sp>
      <p:sp>
        <p:nvSpPr>
          <p:cNvPr id="5" name="Prostoročno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l-SI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rostoročno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l-SI" dirty="0"/>
          </a:p>
        </p:txBody>
      </p:sp>
      <p:sp>
        <p:nvSpPr>
          <p:cNvPr id="7" name="Prostoročno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l-SI" dirty="0"/>
          </a:p>
        </p:txBody>
      </p:sp>
      <p:sp>
        <p:nvSpPr>
          <p:cNvPr id="8" name="pesek na vrhu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l-SI" dirty="0"/>
          </a:p>
        </p:txBody>
      </p:sp>
      <p:sp>
        <p:nvSpPr>
          <p:cNvPr id="9" name="pesek na dnu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l-SI" dirty="0"/>
          </a:p>
        </p:txBody>
      </p:sp>
      <p:sp>
        <p:nvSpPr>
          <p:cNvPr id="10" name="raven povezovalnik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l-SI" dirty="0"/>
          </a:p>
        </p:txBody>
      </p:sp>
      <p:sp>
        <p:nvSpPr>
          <p:cNvPr id="27" name="Polje z besedilom 26">
            <a:extLst>
              <a:ext uri="{FF2B5EF4-FFF2-40B4-BE49-F238E27FC236}">
                <a16:creationId xmlns:a16="http://schemas.microsoft.com/office/drawing/2014/main" id="{C81F7623-547B-4F1C-9848-0AFBE55E686D}"/>
              </a:ext>
            </a:extLst>
          </p:cNvPr>
          <p:cNvSpPr txBox="1"/>
          <p:nvPr/>
        </p:nvSpPr>
        <p:spPr>
          <a:xfrm rot="723415">
            <a:off x="6510590" y="1162242"/>
            <a:ext cx="5213928" cy="1754326"/>
          </a:xfrm>
          <a:prstGeom prst="rect">
            <a:avLst/>
          </a:prstGeom>
          <a:solidFill>
            <a:srgbClr val="FF99FF"/>
          </a:solidFill>
        </p:spPr>
        <p:txBody>
          <a:bodyPr wrap="none" rtlCol="0">
            <a:spAutoFit/>
          </a:bodyPr>
          <a:lstStyle/>
          <a:p>
            <a:pPr algn="ctr" rtl="0"/>
            <a:r>
              <a:rPr lang="sl-SI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OH, TI RAČUNI!</a:t>
            </a:r>
          </a:p>
          <a:p>
            <a:pPr algn="ctr" rtl="0"/>
            <a:r>
              <a:rPr lang="sl-SI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PEŠČENA URA BO MERILA ČAS.</a:t>
            </a:r>
          </a:p>
          <a:p>
            <a:pPr algn="ctr" rtl="0"/>
            <a:r>
              <a:rPr lang="sl-SI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 PA POSKUSI V TEM ČASU REŠITI </a:t>
            </a:r>
          </a:p>
          <a:p>
            <a:pPr algn="ctr" rtl="0"/>
            <a:r>
              <a:rPr lang="sl-SI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RAČUNE SEŠTEVANJA IN ODŠTEVANJA. </a:t>
            </a:r>
            <a:endParaRPr lang="sl-SI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0015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mooblika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l-SI" dirty="0"/>
          </a:p>
        </p:txBody>
      </p:sp>
      <p:sp>
        <p:nvSpPr>
          <p:cNvPr id="4" name="Prostoročno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l-SI" dirty="0"/>
          </a:p>
        </p:txBody>
      </p:sp>
      <p:sp>
        <p:nvSpPr>
          <p:cNvPr id="5" name="Prostoročno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l-SI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rostoročno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l-SI" dirty="0"/>
          </a:p>
        </p:txBody>
      </p:sp>
      <p:sp>
        <p:nvSpPr>
          <p:cNvPr id="7" name="Prostoročno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l-SI" dirty="0"/>
          </a:p>
        </p:txBody>
      </p:sp>
      <p:sp>
        <p:nvSpPr>
          <p:cNvPr id="8" name="pesek na vrhu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l-SI" dirty="0"/>
          </a:p>
        </p:txBody>
      </p:sp>
      <p:sp>
        <p:nvSpPr>
          <p:cNvPr id="9" name="pesek na dnu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l-SI" dirty="0"/>
          </a:p>
        </p:txBody>
      </p:sp>
      <p:sp>
        <p:nvSpPr>
          <p:cNvPr id="10" name="raven povezovalnik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l-SI" dirty="0"/>
          </a:p>
        </p:txBody>
      </p:sp>
      <p:grpSp>
        <p:nvGrpSpPr>
          <p:cNvPr id="12" name="gumb: zaženi štoparico"/>
          <p:cNvGrpSpPr/>
          <p:nvPr/>
        </p:nvGrpSpPr>
        <p:grpSpPr>
          <a:xfrm>
            <a:off x="900122" y="185859"/>
            <a:ext cx="3860594" cy="799962"/>
            <a:chOff x="1332706" y="185859"/>
            <a:chExt cx="2636838" cy="799962"/>
          </a:xfrm>
        </p:grpSpPr>
        <p:sp>
          <p:nvSpPr>
            <p:cNvPr id="13" name="Zaobljeni pravokotnik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l-SI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Zaobljeni pravokotnik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sl-SI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ZAŽENI ŠTOPARICO</a:t>
              </a:r>
              <a:endParaRPr lang="sl-SI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čas se je iztekel"/>
          <p:cNvGrpSpPr/>
          <p:nvPr/>
        </p:nvGrpSpPr>
        <p:grpSpPr>
          <a:xfrm>
            <a:off x="900122" y="185859"/>
            <a:ext cx="3860594" cy="799962"/>
            <a:chOff x="4321176" y="185859"/>
            <a:chExt cx="2636838" cy="799962"/>
          </a:xfrm>
        </p:grpSpPr>
        <p:sp>
          <p:nvSpPr>
            <p:cNvPr id="16" name="Zaobljeni pravokotnik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l-SI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Zaobljeni pravokotnik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sl-SI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ČAS SE JE IZTEKEL!</a:t>
              </a:r>
              <a:endParaRPr lang="sl-SI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7" name="Polje z besedilom 26">
            <a:extLst>
              <a:ext uri="{FF2B5EF4-FFF2-40B4-BE49-F238E27FC236}">
                <a16:creationId xmlns:a16="http://schemas.microsoft.com/office/drawing/2014/main" id="{C81F7623-547B-4F1C-9848-0AFBE55E686D}"/>
              </a:ext>
            </a:extLst>
          </p:cNvPr>
          <p:cNvSpPr txBox="1"/>
          <p:nvPr/>
        </p:nvSpPr>
        <p:spPr>
          <a:xfrm>
            <a:off x="8437733" y="228283"/>
            <a:ext cx="26821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sl-SI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SEŠTEJ.</a:t>
            </a:r>
            <a:endParaRPr lang="sl-SI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Polje z besedilom 26">
            <a:extLst>
              <a:ext uri="{FF2B5EF4-FFF2-40B4-BE49-F238E27FC236}">
                <a16:creationId xmlns:a16="http://schemas.microsoft.com/office/drawing/2014/main" id="{C81F7623-547B-4F1C-9848-0AFBE55E686D}"/>
              </a:ext>
            </a:extLst>
          </p:cNvPr>
          <p:cNvSpPr txBox="1"/>
          <p:nvPr/>
        </p:nvSpPr>
        <p:spPr>
          <a:xfrm>
            <a:off x="5104427" y="411699"/>
            <a:ext cx="2573867" cy="1323439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sl-SI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KLIKNI NA NAPIS ZAŽENI ŠTOPARICO IN</a:t>
            </a:r>
          </a:p>
          <a:p>
            <a:pPr algn="ctr" rtl="0"/>
            <a:r>
              <a:rPr lang="sl-SI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ZAČNI. </a:t>
            </a:r>
            <a:endParaRPr lang="sl-SI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Polje z besedilom 26">
            <a:extLst>
              <a:ext uri="{FF2B5EF4-FFF2-40B4-BE49-F238E27FC236}">
                <a16:creationId xmlns:a16="http://schemas.microsoft.com/office/drawing/2014/main" id="{C81F7623-547B-4F1C-9848-0AFBE55E686D}"/>
              </a:ext>
            </a:extLst>
          </p:cNvPr>
          <p:cNvSpPr txBox="1"/>
          <p:nvPr/>
        </p:nvSpPr>
        <p:spPr>
          <a:xfrm>
            <a:off x="8211670" y="1073418"/>
            <a:ext cx="3259668" cy="550920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sl-SI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+ 2 = </a:t>
            </a:r>
          </a:p>
          <a:p>
            <a:pPr algn="ctr" rtl="0">
              <a:lnSpc>
                <a:spcPct val="150000"/>
              </a:lnSpc>
            </a:pPr>
            <a:r>
              <a:rPr lang="sl-SI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+ 3 =</a:t>
            </a:r>
          </a:p>
          <a:p>
            <a:pPr algn="ctr" rtl="0">
              <a:lnSpc>
                <a:spcPct val="150000"/>
              </a:lnSpc>
            </a:pPr>
            <a:r>
              <a:rPr lang="sl-SI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+ 1=</a:t>
            </a:r>
          </a:p>
          <a:p>
            <a:pPr algn="ctr" rtl="0">
              <a:lnSpc>
                <a:spcPct val="150000"/>
              </a:lnSpc>
            </a:pPr>
            <a:r>
              <a:rPr lang="sl-SI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+ 1=</a:t>
            </a:r>
          </a:p>
          <a:p>
            <a:pPr algn="ctr" rtl="0">
              <a:lnSpc>
                <a:spcPct val="150000"/>
              </a:lnSpc>
            </a:pPr>
            <a:r>
              <a:rPr lang="sl-SI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+ 3 =</a:t>
            </a:r>
          </a:p>
          <a:p>
            <a:pPr algn="ctr" rtl="0"/>
            <a:endParaRPr lang="sl-SI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0"/>
            <a:endParaRPr lang="sl-SI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Raven puščični povezovalnik 10"/>
          <p:cNvCxnSpPr/>
          <p:nvPr/>
        </p:nvCxnSpPr>
        <p:spPr>
          <a:xfrm flipH="1" flipV="1">
            <a:off x="4818038" y="720657"/>
            <a:ext cx="448733" cy="208782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olje z besedilom 26">
            <a:extLst>
              <a:ext uri="{FF2B5EF4-FFF2-40B4-BE49-F238E27FC236}">
                <a16:creationId xmlns:a16="http://schemas.microsoft.com/office/drawing/2014/main" id="{C81F7623-547B-4F1C-9848-0AFBE55E686D}"/>
              </a:ext>
            </a:extLst>
          </p:cNvPr>
          <p:cNvSpPr txBox="1"/>
          <p:nvPr/>
        </p:nvSpPr>
        <p:spPr>
          <a:xfrm rot="20592480">
            <a:off x="5266771" y="5149493"/>
            <a:ext cx="2573867" cy="101566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sl-SI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REZULTATE HITRO PIŠI NA</a:t>
            </a:r>
          </a:p>
          <a:p>
            <a:pPr algn="ctr" rtl="0"/>
            <a:r>
              <a:rPr lang="sl-SI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PAPIRJA. </a:t>
            </a:r>
          </a:p>
        </p:txBody>
      </p:sp>
      <p:cxnSp>
        <p:nvCxnSpPr>
          <p:cNvPr id="23" name="Raven puščični povezovalnik 22"/>
          <p:cNvCxnSpPr/>
          <p:nvPr/>
        </p:nvCxnSpPr>
        <p:spPr>
          <a:xfrm flipV="1">
            <a:off x="7643790" y="5355414"/>
            <a:ext cx="745234" cy="301910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8224659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" dur="17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6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5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1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 z besedilom 26">
            <a:extLst>
              <a:ext uri="{FF2B5EF4-FFF2-40B4-BE49-F238E27FC236}">
                <a16:creationId xmlns:a16="http://schemas.microsoft.com/office/drawing/2014/main" id="{C81F7623-547B-4F1C-9848-0AFBE55E686D}"/>
              </a:ext>
            </a:extLst>
          </p:cNvPr>
          <p:cNvSpPr txBox="1"/>
          <p:nvPr/>
        </p:nvSpPr>
        <p:spPr>
          <a:xfrm>
            <a:off x="959223" y="912054"/>
            <a:ext cx="3259668" cy="550920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sl-SI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+ 2 = 7 </a:t>
            </a:r>
          </a:p>
          <a:p>
            <a:pPr algn="ctr" rtl="0">
              <a:lnSpc>
                <a:spcPct val="150000"/>
              </a:lnSpc>
            </a:pPr>
            <a:r>
              <a:rPr lang="sl-SI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+ 3 = 6</a:t>
            </a:r>
          </a:p>
          <a:p>
            <a:pPr algn="ctr" rtl="0">
              <a:lnSpc>
                <a:spcPct val="150000"/>
              </a:lnSpc>
            </a:pPr>
            <a:r>
              <a:rPr lang="sl-SI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+ 1= 5</a:t>
            </a:r>
          </a:p>
          <a:p>
            <a:pPr algn="ctr" rtl="0">
              <a:lnSpc>
                <a:spcPct val="150000"/>
              </a:lnSpc>
            </a:pPr>
            <a:r>
              <a:rPr lang="sl-SI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+ 1= 3</a:t>
            </a:r>
          </a:p>
          <a:p>
            <a:pPr algn="ctr" rtl="0">
              <a:lnSpc>
                <a:spcPct val="150000"/>
              </a:lnSpc>
            </a:pPr>
            <a:r>
              <a:rPr lang="sl-SI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+ 3 = 7</a:t>
            </a:r>
          </a:p>
          <a:p>
            <a:pPr algn="ctr" rtl="0"/>
            <a:endParaRPr lang="sl-SI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0"/>
            <a:endParaRPr lang="sl-SI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lje z besedilom 26">
            <a:extLst>
              <a:ext uri="{FF2B5EF4-FFF2-40B4-BE49-F238E27FC236}">
                <a16:creationId xmlns:a16="http://schemas.microsoft.com/office/drawing/2014/main" id="{C81F7623-547B-4F1C-9848-0AFBE55E686D}"/>
              </a:ext>
            </a:extLst>
          </p:cNvPr>
          <p:cNvSpPr txBox="1"/>
          <p:nvPr/>
        </p:nvSpPr>
        <p:spPr>
          <a:xfrm rot="941619">
            <a:off x="4872324" y="864364"/>
            <a:ext cx="2573867" cy="101566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sl-SI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PREGLEJ REZULTATE.</a:t>
            </a:r>
          </a:p>
          <a:p>
            <a:pPr algn="ctr" rtl="0"/>
            <a:r>
              <a:rPr lang="sl-SI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BIL USPEŠEN? </a:t>
            </a:r>
          </a:p>
        </p:txBody>
      </p:sp>
      <p:sp>
        <p:nvSpPr>
          <p:cNvPr id="4" name="Polje z besedilom 26">
            <a:extLst>
              <a:ext uri="{FF2B5EF4-FFF2-40B4-BE49-F238E27FC236}">
                <a16:creationId xmlns:a16="http://schemas.microsoft.com/office/drawing/2014/main" id="{C81F7623-547B-4F1C-9848-0AFBE55E686D}"/>
              </a:ext>
            </a:extLst>
          </p:cNvPr>
          <p:cNvSpPr txBox="1"/>
          <p:nvPr/>
        </p:nvSpPr>
        <p:spPr>
          <a:xfrm rot="20592480">
            <a:off x="7848607" y="740346"/>
            <a:ext cx="2573867" cy="707886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sl-SI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LAHKO ŠE ENKRAT POSKUSIŠ. </a:t>
            </a:r>
          </a:p>
        </p:txBody>
      </p:sp>
    </p:spTree>
    <p:extLst>
      <p:ext uri="{BB962C8B-B14F-4D97-AF65-F5344CB8AC3E}">
        <p14:creationId xmlns:p14="http://schemas.microsoft.com/office/powerpoint/2010/main" val="285637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mooblika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l-SI" dirty="0"/>
          </a:p>
        </p:txBody>
      </p:sp>
      <p:sp>
        <p:nvSpPr>
          <p:cNvPr id="4" name="Prostoročno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l-SI" dirty="0"/>
          </a:p>
        </p:txBody>
      </p:sp>
      <p:sp>
        <p:nvSpPr>
          <p:cNvPr id="5" name="Prostoročno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l-SI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rostoročno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l-SI" dirty="0"/>
          </a:p>
        </p:txBody>
      </p:sp>
      <p:sp>
        <p:nvSpPr>
          <p:cNvPr id="7" name="Prostoročno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l-SI" dirty="0"/>
          </a:p>
        </p:txBody>
      </p:sp>
      <p:sp>
        <p:nvSpPr>
          <p:cNvPr id="8" name="pesek na vrhu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l-SI" dirty="0"/>
          </a:p>
        </p:txBody>
      </p:sp>
      <p:sp>
        <p:nvSpPr>
          <p:cNvPr id="9" name="pesek na dnu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l-SI" dirty="0"/>
          </a:p>
        </p:txBody>
      </p:sp>
      <p:sp>
        <p:nvSpPr>
          <p:cNvPr id="10" name="raven povezovalnik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l-SI" dirty="0"/>
          </a:p>
        </p:txBody>
      </p:sp>
      <p:grpSp>
        <p:nvGrpSpPr>
          <p:cNvPr id="12" name="gumb: zaženi štoparico"/>
          <p:cNvGrpSpPr/>
          <p:nvPr/>
        </p:nvGrpSpPr>
        <p:grpSpPr>
          <a:xfrm>
            <a:off x="900122" y="185859"/>
            <a:ext cx="3860594" cy="799962"/>
            <a:chOff x="1332706" y="185859"/>
            <a:chExt cx="2636838" cy="799962"/>
          </a:xfrm>
        </p:grpSpPr>
        <p:sp>
          <p:nvSpPr>
            <p:cNvPr id="13" name="Zaobljeni pravokotnik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l-SI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Zaobljeni pravokotnik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sl-SI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ZAŽENI ŠTOPARICO</a:t>
              </a:r>
              <a:endParaRPr lang="sl-SI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čas se je iztekel"/>
          <p:cNvGrpSpPr/>
          <p:nvPr/>
        </p:nvGrpSpPr>
        <p:grpSpPr>
          <a:xfrm>
            <a:off x="900122" y="185859"/>
            <a:ext cx="3860594" cy="799962"/>
            <a:chOff x="4321176" y="185859"/>
            <a:chExt cx="2636838" cy="799962"/>
          </a:xfrm>
        </p:grpSpPr>
        <p:sp>
          <p:nvSpPr>
            <p:cNvPr id="16" name="Zaobljeni pravokotnik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l-SI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Zaobljeni pravokotnik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sl-SI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ČAS SE JE IZTEKEL!</a:t>
              </a:r>
              <a:endParaRPr lang="sl-SI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7" name="Polje z besedilom 26">
            <a:extLst>
              <a:ext uri="{FF2B5EF4-FFF2-40B4-BE49-F238E27FC236}">
                <a16:creationId xmlns:a16="http://schemas.microsoft.com/office/drawing/2014/main" id="{C81F7623-547B-4F1C-9848-0AFBE55E686D}"/>
              </a:ext>
            </a:extLst>
          </p:cNvPr>
          <p:cNvSpPr txBox="1"/>
          <p:nvPr/>
        </p:nvSpPr>
        <p:spPr>
          <a:xfrm>
            <a:off x="8386437" y="228283"/>
            <a:ext cx="27847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sl-SI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ODŠTEJ.</a:t>
            </a:r>
            <a:endParaRPr lang="sl-SI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Polje z besedilom 26">
            <a:extLst>
              <a:ext uri="{FF2B5EF4-FFF2-40B4-BE49-F238E27FC236}">
                <a16:creationId xmlns:a16="http://schemas.microsoft.com/office/drawing/2014/main" id="{C81F7623-547B-4F1C-9848-0AFBE55E686D}"/>
              </a:ext>
            </a:extLst>
          </p:cNvPr>
          <p:cNvSpPr txBox="1"/>
          <p:nvPr/>
        </p:nvSpPr>
        <p:spPr>
          <a:xfrm>
            <a:off x="5104427" y="411699"/>
            <a:ext cx="2573867" cy="1323439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sl-SI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KLIKNI NA NAPIS ZAŽENI ŠTOPARICO IN</a:t>
            </a:r>
          </a:p>
          <a:p>
            <a:pPr algn="ctr" rtl="0"/>
            <a:r>
              <a:rPr lang="sl-SI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ZAČNI. </a:t>
            </a:r>
            <a:endParaRPr lang="sl-SI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Polje z besedilom 26">
            <a:extLst>
              <a:ext uri="{FF2B5EF4-FFF2-40B4-BE49-F238E27FC236}">
                <a16:creationId xmlns:a16="http://schemas.microsoft.com/office/drawing/2014/main" id="{C81F7623-547B-4F1C-9848-0AFBE55E686D}"/>
              </a:ext>
            </a:extLst>
          </p:cNvPr>
          <p:cNvSpPr txBox="1"/>
          <p:nvPr/>
        </p:nvSpPr>
        <p:spPr>
          <a:xfrm>
            <a:off x="8211670" y="1073418"/>
            <a:ext cx="3259668" cy="550920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sl-SI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–</a:t>
            </a:r>
            <a:r>
              <a:rPr lang="sl-SI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= </a:t>
            </a:r>
          </a:p>
          <a:p>
            <a:pPr algn="ctr" rtl="0">
              <a:lnSpc>
                <a:spcPct val="150000"/>
              </a:lnSpc>
            </a:pPr>
            <a:r>
              <a:rPr lang="sl-SI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– 3 =</a:t>
            </a:r>
          </a:p>
          <a:p>
            <a:pPr algn="ctr" rtl="0">
              <a:lnSpc>
                <a:spcPct val="150000"/>
              </a:lnSpc>
            </a:pPr>
            <a:r>
              <a:rPr lang="sl-SI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sl-SI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2 =</a:t>
            </a:r>
          </a:p>
          <a:p>
            <a:pPr algn="ctr" rtl="0">
              <a:lnSpc>
                <a:spcPct val="150000"/>
              </a:lnSpc>
            </a:pPr>
            <a:r>
              <a:rPr lang="sl-SI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sl-SI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4 =</a:t>
            </a:r>
          </a:p>
          <a:p>
            <a:pPr algn="ctr" rtl="0">
              <a:lnSpc>
                <a:spcPct val="150000"/>
              </a:lnSpc>
            </a:pPr>
            <a:r>
              <a:rPr lang="sl-SI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sl-SI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3 =</a:t>
            </a:r>
          </a:p>
          <a:p>
            <a:pPr algn="ctr" rtl="0"/>
            <a:endParaRPr lang="sl-SI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0"/>
            <a:endParaRPr lang="sl-SI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Raven puščični povezovalnik 10"/>
          <p:cNvCxnSpPr/>
          <p:nvPr/>
        </p:nvCxnSpPr>
        <p:spPr>
          <a:xfrm flipH="1" flipV="1">
            <a:off x="4818038" y="720657"/>
            <a:ext cx="448733" cy="208782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olje z besedilom 26">
            <a:extLst>
              <a:ext uri="{FF2B5EF4-FFF2-40B4-BE49-F238E27FC236}">
                <a16:creationId xmlns:a16="http://schemas.microsoft.com/office/drawing/2014/main" id="{C81F7623-547B-4F1C-9848-0AFBE55E686D}"/>
              </a:ext>
            </a:extLst>
          </p:cNvPr>
          <p:cNvSpPr txBox="1"/>
          <p:nvPr/>
        </p:nvSpPr>
        <p:spPr>
          <a:xfrm rot="20592480">
            <a:off x="5840512" y="5023512"/>
            <a:ext cx="2573867" cy="101566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sl-SI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REZULTATE HITRO PIŠI NA</a:t>
            </a:r>
          </a:p>
          <a:p>
            <a:pPr algn="ctr" rtl="0"/>
            <a:r>
              <a:rPr lang="sl-SI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PAPIRJA.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59836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" dur="17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6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5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 z besedilom 26">
            <a:extLst>
              <a:ext uri="{FF2B5EF4-FFF2-40B4-BE49-F238E27FC236}">
                <a16:creationId xmlns:a16="http://schemas.microsoft.com/office/drawing/2014/main" id="{C81F7623-547B-4F1C-9848-0AFBE55E686D}"/>
              </a:ext>
            </a:extLst>
          </p:cNvPr>
          <p:cNvSpPr txBox="1"/>
          <p:nvPr/>
        </p:nvSpPr>
        <p:spPr>
          <a:xfrm>
            <a:off x="1443317" y="768618"/>
            <a:ext cx="3259668" cy="550920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sl-SI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–</a:t>
            </a:r>
            <a:r>
              <a:rPr lang="sl-SI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= 5 </a:t>
            </a:r>
          </a:p>
          <a:p>
            <a:pPr algn="ctr" rtl="0">
              <a:lnSpc>
                <a:spcPct val="150000"/>
              </a:lnSpc>
            </a:pPr>
            <a:r>
              <a:rPr lang="sl-SI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– 3 = 1</a:t>
            </a:r>
          </a:p>
          <a:p>
            <a:pPr algn="ctr" rtl="0">
              <a:lnSpc>
                <a:spcPct val="150000"/>
              </a:lnSpc>
            </a:pPr>
            <a:r>
              <a:rPr lang="sl-SI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sl-SI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2 = 3</a:t>
            </a:r>
          </a:p>
          <a:p>
            <a:pPr algn="ctr" rtl="0">
              <a:lnSpc>
                <a:spcPct val="150000"/>
              </a:lnSpc>
            </a:pPr>
            <a:r>
              <a:rPr lang="sl-SI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sl-SI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4 = 2</a:t>
            </a:r>
          </a:p>
          <a:p>
            <a:pPr algn="ctr" rtl="0">
              <a:lnSpc>
                <a:spcPct val="150000"/>
              </a:lnSpc>
            </a:pPr>
            <a:r>
              <a:rPr lang="sl-SI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sl-SI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3 = 4</a:t>
            </a:r>
          </a:p>
          <a:p>
            <a:pPr algn="ctr" rtl="0"/>
            <a:endParaRPr lang="sl-SI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0"/>
            <a:endParaRPr lang="sl-SI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lje z besedilom 26">
            <a:extLst>
              <a:ext uri="{FF2B5EF4-FFF2-40B4-BE49-F238E27FC236}">
                <a16:creationId xmlns:a16="http://schemas.microsoft.com/office/drawing/2014/main" id="{C81F7623-547B-4F1C-9848-0AFBE55E686D}"/>
              </a:ext>
            </a:extLst>
          </p:cNvPr>
          <p:cNvSpPr txBox="1"/>
          <p:nvPr/>
        </p:nvSpPr>
        <p:spPr>
          <a:xfrm rot="941619">
            <a:off x="5625359" y="613353"/>
            <a:ext cx="2573867" cy="101566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sl-SI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KAKO TI JE ŠLO Z RAČUNI ODŠTEVANJA? </a:t>
            </a:r>
          </a:p>
        </p:txBody>
      </p:sp>
    </p:spTree>
    <p:extLst>
      <p:ext uri="{BB962C8B-B14F-4D97-AF65-F5344CB8AC3E}">
        <p14:creationId xmlns:p14="http://schemas.microsoft.com/office/powerpoint/2010/main" val="226782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 z besedilom 26">
            <a:extLst>
              <a:ext uri="{FF2B5EF4-FFF2-40B4-BE49-F238E27FC236}">
                <a16:creationId xmlns:a16="http://schemas.microsoft.com/office/drawing/2014/main" id="{C81F7623-547B-4F1C-9848-0AFBE55E686D}"/>
              </a:ext>
            </a:extLst>
          </p:cNvPr>
          <p:cNvSpPr txBox="1"/>
          <p:nvPr/>
        </p:nvSpPr>
        <p:spPr>
          <a:xfrm>
            <a:off x="1502584" y="4594202"/>
            <a:ext cx="3259668" cy="189333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sl-SI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 SI USPEL RAČUNE PRAVILNO REŠITI, POMENI, DA TI GRE RAČUNANJE ZELO DOBRO OD ROK. </a:t>
            </a:r>
          </a:p>
          <a:p>
            <a:pPr algn="ctr" rtl="0">
              <a:lnSpc>
                <a:spcPct val="150000"/>
              </a:lnSpc>
            </a:pPr>
            <a:r>
              <a:rPr lang="sl-SI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ČESTITAM! </a:t>
            </a:r>
          </a:p>
        </p:txBody>
      </p:sp>
      <p:sp>
        <p:nvSpPr>
          <p:cNvPr id="3" name="Polje z besedilom 26">
            <a:extLst>
              <a:ext uri="{FF2B5EF4-FFF2-40B4-BE49-F238E27FC236}">
                <a16:creationId xmlns:a16="http://schemas.microsoft.com/office/drawing/2014/main" id="{C81F7623-547B-4F1C-9848-0AFBE55E686D}"/>
              </a:ext>
            </a:extLst>
          </p:cNvPr>
          <p:cNvSpPr txBox="1"/>
          <p:nvPr/>
        </p:nvSpPr>
        <p:spPr>
          <a:xfrm>
            <a:off x="484094" y="2413642"/>
            <a:ext cx="3259668" cy="193899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sl-SI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 SI POL RAČUNOV PRAVILNO REŠIL, ZNAŠ RAČUNATI. POTREBUJEŠ LE ŠE MALCE VAJE, DA BOŠ POSTAL HITREJŠI.  </a:t>
            </a:r>
          </a:p>
        </p:txBody>
      </p:sp>
      <p:sp>
        <p:nvSpPr>
          <p:cNvPr id="4" name="Polje z besedilom 26">
            <a:extLst>
              <a:ext uri="{FF2B5EF4-FFF2-40B4-BE49-F238E27FC236}">
                <a16:creationId xmlns:a16="http://schemas.microsoft.com/office/drawing/2014/main" id="{C81F7623-547B-4F1C-9848-0AFBE55E686D}"/>
              </a:ext>
            </a:extLst>
          </p:cNvPr>
          <p:cNvSpPr txBox="1"/>
          <p:nvPr/>
        </p:nvSpPr>
        <p:spPr>
          <a:xfrm>
            <a:off x="1488140" y="233082"/>
            <a:ext cx="3259668" cy="193899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sl-SI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 NISI USPELREŠITI RAČUNOV, NIČ HUDEGA. PONOVI, KAJ JE TO SEŠTEVANJE IN ODŠTEVANJE TER VADI, PA BO ŠLO. </a:t>
            </a:r>
          </a:p>
        </p:txBody>
      </p:sp>
      <p:sp>
        <p:nvSpPr>
          <p:cNvPr id="5" name="Polje z besedilom 26">
            <a:extLst>
              <a:ext uri="{FF2B5EF4-FFF2-40B4-BE49-F238E27FC236}">
                <a16:creationId xmlns:a16="http://schemas.microsoft.com/office/drawing/2014/main" id="{C81F7623-547B-4F1C-9848-0AFBE55E686D}"/>
              </a:ext>
            </a:extLst>
          </p:cNvPr>
          <p:cNvSpPr txBox="1"/>
          <p:nvPr/>
        </p:nvSpPr>
        <p:spPr>
          <a:xfrm rot="919134">
            <a:off x="5818093" y="903620"/>
            <a:ext cx="3259668" cy="830997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sl-SI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MATEMATIČNI POZDRAV, </a:t>
            </a:r>
          </a:p>
          <a:p>
            <a:pPr algn="ctr" rtl="0">
              <a:lnSpc>
                <a:spcPct val="150000"/>
              </a:lnSpc>
            </a:pPr>
            <a:r>
              <a:rPr lang="sl-SI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UČITELJICA DORJANA.</a:t>
            </a:r>
          </a:p>
        </p:txBody>
      </p:sp>
    </p:spTree>
    <p:extLst>
      <p:ext uri="{BB962C8B-B14F-4D97-AF65-F5344CB8AC3E}">
        <p14:creationId xmlns:p14="http://schemas.microsoft.com/office/powerpoint/2010/main" val="215856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DESIGN_ID_OFFICE THEME" val="hT4qWUsE"/>
  <p:tag name="ARTICULATE_SLIDE_COUNT" val="14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ova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549802_TF16401595.potx" id="{2903157E-C35E-4CE3-8337-6E26159DFE88}" vid="{95B6266C-EF82-4C33-9800-63CA7F53C244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Štoparice za učilnico (peščena ura)</Template>
  <TotalTime>0</TotalTime>
  <Words>254</Words>
  <Application>Microsoft Office PowerPoint</Application>
  <PresentationFormat>Širokozaslonsko</PresentationFormat>
  <Paragraphs>51</Paragraphs>
  <Slides>6</Slides>
  <Notes>3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Officeova tema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2020-03-24T09:32:25Z</dcterms:created>
  <dcterms:modified xsi:type="dcterms:W3CDTF">2020-03-24T11:56:42Z</dcterms:modified>
</cp:coreProperties>
</file>