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390368" y="694233"/>
            <a:ext cx="8637073" cy="2541431"/>
          </a:xfrm>
        </p:spPr>
        <p:txBody>
          <a:bodyPr>
            <a:normAutofit/>
          </a:bodyPr>
          <a:lstStyle/>
          <a:p>
            <a:r>
              <a:rPr lang="sl-SI" sz="5400" dirty="0" smtClean="0"/>
              <a:t>Če predmete razlikujem, lahko odpadke pravilno ločujem</a:t>
            </a:r>
            <a:endParaRPr lang="sl-SI" sz="5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639751" y="3539517"/>
            <a:ext cx="8637072" cy="977621"/>
          </a:xfrm>
        </p:spPr>
        <p:txBody>
          <a:bodyPr/>
          <a:lstStyle/>
          <a:p>
            <a:r>
              <a:rPr lang="sl-SI" dirty="0" smtClean="0"/>
              <a:t>Predmet: SPOZNAVANJE OKOLJA</a:t>
            </a:r>
            <a:endParaRPr lang="sl-SI" dirty="0"/>
          </a:p>
        </p:txBody>
      </p:sp>
      <p:pic>
        <p:nvPicPr>
          <p:cNvPr id="2050" name="Picture 2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5"/>
          <a:stretch/>
        </p:blipFill>
        <p:spPr bwMode="auto">
          <a:xfrm>
            <a:off x="171994" y="1061656"/>
            <a:ext cx="3218374" cy="377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720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1580" y="804519"/>
            <a:ext cx="3743876" cy="1049235"/>
          </a:xfrm>
        </p:spPr>
        <p:txBody>
          <a:bodyPr/>
          <a:lstStyle/>
          <a:p>
            <a:r>
              <a:rPr lang="sl-SI" dirty="0" smtClean="0"/>
              <a:t>PAPIR IN KARTON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8168" y="1913969"/>
            <a:ext cx="4425519" cy="3450613"/>
          </a:xfrm>
        </p:spPr>
        <p:txBody>
          <a:bodyPr>
            <a:normAutofit fontScale="77500" lnSpcReduction="20000"/>
          </a:bodyPr>
          <a:lstStyle/>
          <a:p>
            <a:r>
              <a:rPr lang="sl-SI" b="1" dirty="0" smtClean="0"/>
              <a:t>V ZABOJNIK ZA PAPIR ODLAGAMO: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– ČASOPISE</a:t>
            </a:r>
            <a:br>
              <a:rPr lang="sl-SI" dirty="0" smtClean="0"/>
            </a:br>
            <a:r>
              <a:rPr lang="sl-SI" dirty="0" smtClean="0"/>
              <a:t>– REVIJE</a:t>
            </a:r>
            <a:br>
              <a:rPr lang="sl-SI" dirty="0" smtClean="0"/>
            </a:br>
            <a:r>
              <a:rPr lang="sl-SI" dirty="0" smtClean="0"/>
              <a:t>– ZVEZKE</a:t>
            </a:r>
            <a:br>
              <a:rPr lang="sl-SI" dirty="0" smtClean="0"/>
            </a:br>
            <a:r>
              <a:rPr lang="sl-SI" dirty="0" smtClean="0"/>
              <a:t>– RABLJENE KNJIGE</a:t>
            </a:r>
            <a:br>
              <a:rPr lang="sl-SI" dirty="0" smtClean="0"/>
            </a:br>
            <a:r>
              <a:rPr lang="sl-SI" dirty="0" smtClean="0"/>
              <a:t>– PROSPEKTE</a:t>
            </a:r>
            <a:br>
              <a:rPr lang="sl-SI" dirty="0" smtClean="0"/>
            </a:br>
            <a:r>
              <a:rPr lang="sl-SI" dirty="0" smtClean="0"/>
              <a:t>– KATALOGE</a:t>
            </a:r>
            <a:br>
              <a:rPr lang="sl-SI" dirty="0" smtClean="0"/>
            </a:br>
            <a:r>
              <a:rPr lang="sl-SI" dirty="0" smtClean="0"/>
              <a:t>– PISEMSKE OVOJNICE</a:t>
            </a:r>
            <a:br>
              <a:rPr lang="sl-SI" dirty="0" smtClean="0"/>
            </a:br>
            <a:r>
              <a:rPr lang="sl-SI" dirty="0" smtClean="0"/>
              <a:t>– PISARNIŠKI PAPIR</a:t>
            </a:r>
            <a:br>
              <a:rPr lang="sl-SI" dirty="0" smtClean="0"/>
            </a:br>
            <a:r>
              <a:rPr lang="sl-SI" dirty="0" smtClean="0"/>
              <a:t>– OVOJNI PAPIR</a:t>
            </a:r>
            <a:br>
              <a:rPr lang="sl-SI" dirty="0" smtClean="0"/>
            </a:br>
            <a:r>
              <a:rPr lang="sl-SI" dirty="0" smtClean="0"/>
              <a:t>– PAPIRNATE NAKUPOVALNE VREČKE</a:t>
            </a:r>
            <a:br>
              <a:rPr lang="sl-SI" dirty="0" smtClean="0"/>
            </a:br>
            <a:r>
              <a:rPr lang="sl-SI" dirty="0" smtClean="0"/>
              <a:t>– KARTONSKO EMBALAŽO</a:t>
            </a:r>
            <a:br>
              <a:rPr lang="sl-SI" dirty="0" smtClean="0"/>
            </a:br>
            <a:r>
              <a:rPr lang="sl-SI" dirty="0" smtClean="0"/>
              <a:t>– LEPENKO</a:t>
            </a:r>
            <a:endParaRPr lang="sl-SI" dirty="0"/>
          </a:p>
        </p:txBody>
      </p:sp>
      <p:pic>
        <p:nvPicPr>
          <p:cNvPr id="4" name="Picture 2" descr="Kako ločevati odpadke | Marjetica Kop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t="25239" r="40134" b="13576"/>
          <a:stretch/>
        </p:blipFill>
        <p:spPr bwMode="auto">
          <a:xfrm>
            <a:off x="6209607" y="337650"/>
            <a:ext cx="4355869" cy="508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3549347" y="5364583"/>
            <a:ext cx="3292217" cy="670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 smtClean="0"/>
              <a:t>SEM NE SODI UMAZAN IN NAVLAŽEN PAPIR.</a:t>
            </a:r>
            <a:endParaRPr lang="sl-SI" sz="2000" dirty="0"/>
          </a:p>
        </p:txBody>
      </p:sp>
      <p:pic>
        <p:nvPicPr>
          <p:cNvPr id="9218" name="Picture 2" descr="For private individuals | Surov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388" y="2294467"/>
            <a:ext cx="3022597" cy="20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16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BIOLOŠKI ODPADKI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4794" y="1924292"/>
            <a:ext cx="4300828" cy="3952806"/>
          </a:xfrm>
        </p:spPr>
        <p:txBody>
          <a:bodyPr>
            <a:normAutofit fontScale="55000" lnSpcReduction="20000"/>
          </a:bodyPr>
          <a:lstStyle/>
          <a:p>
            <a:r>
              <a:rPr lang="sl-SI" b="1" dirty="0" smtClean="0"/>
              <a:t>MED BIOLOŠKE ODPADKE UVRŠČAMO:</a:t>
            </a:r>
            <a:endParaRPr lang="sl-SI" dirty="0" smtClean="0"/>
          </a:p>
          <a:p>
            <a:r>
              <a:rPr lang="sl-SI" dirty="0" smtClean="0"/>
              <a:t> ZELENI VRTNI ODPAD,</a:t>
            </a:r>
          </a:p>
          <a:p>
            <a:r>
              <a:rPr lang="sl-SI" dirty="0" smtClean="0"/>
              <a:t>ZLASTI ODPADNO VEJEVJE,</a:t>
            </a:r>
          </a:p>
          <a:p>
            <a:r>
              <a:rPr lang="sl-SI" dirty="0" smtClean="0"/>
              <a:t>TRAVO,LISTJE,</a:t>
            </a:r>
          </a:p>
          <a:p>
            <a:r>
              <a:rPr lang="sl-SI" dirty="0" smtClean="0"/>
              <a:t>STARO ZEMLJO LONČNIC,</a:t>
            </a:r>
          </a:p>
          <a:p>
            <a:r>
              <a:rPr lang="sl-SI" dirty="0" smtClean="0"/>
              <a:t>ROŽE, PLEVEL,</a:t>
            </a:r>
          </a:p>
          <a:p>
            <a:r>
              <a:rPr lang="sl-SI" dirty="0" smtClean="0"/>
              <a:t>GNILO SADJE,</a:t>
            </a:r>
          </a:p>
          <a:p>
            <a:r>
              <a:rPr lang="sl-SI" dirty="0" smtClean="0"/>
              <a:t>STELJO MALIH RASTLINOJEDIH ŽIVALI,</a:t>
            </a:r>
          </a:p>
          <a:p>
            <a:r>
              <a:rPr lang="sl-SI" dirty="0" smtClean="0"/>
              <a:t>KUHINJSKE ODPADKE, ZLASTI ZELENJAVNE IN SADNE ODPADKE VSEH VRST, JAJČNE LUPINE, KAVNE USEDLINE, FILTER VREČKE,</a:t>
            </a:r>
          </a:p>
          <a:p>
            <a:r>
              <a:rPr lang="sl-SI" dirty="0" smtClean="0"/>
              <a:t>POKVARJENE PREHRAMBENE IZDELKE BREZ EMBALAŽE,</a:t>
            </a:r>
          </a:p>
          <a:p>
            <a:r>
              <a:rPr lang="sl-SI" dirty="0" smtClean="0"/>
              <a:t>KUHANE OSTANKE HRANE, KI NISO V TEKOČEM STANJU,</a:t>
            </a:r>
          </a:p>
          <a:p>
            <a:r>
              <a:rPr lang="sl-SI" dirty="0" smtClean="0"/>
              <a:t>PAPIRNATE VREČKE.</a:t>
            </a:r>
          </a:p>
          <a:p>
            <a:endParaRPr lang="sl-SI" dirty="0"/>
          </a:p>
        </p:txBody>
      </p:sp>
      <p:pic>
        <p:nvPicPr>
          <p:cNvPr id="4" name="Picture 2" descr="Kako ločevati odpadke | Marjetica Kop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t="25430" r="58952" b="12811"/>
          <a:stretch/>
        </p:blipFill>
        <p:spPr bwMode="auto">
          <a:xfrm>
            <a:off x="6392486" y="304789"/>
            <a:ext cx="4330931" cy="50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ako do manj odpadkov v kuhinji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95" y="1924292"/>
            <a:ext cx="2799006" cy="22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623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MEŠANI ODPADKI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71419" y="1945179"/>
            <a:ext cx="4899344" cy="3753620"/>
          </a:xfrm>
        </p:spPr>
        <p:txBody>
          <a:bodyPr>
            <a:normAutofit fontScale="85000" lnSpcReduction="10000"/>
          </a:bodyPr>
          <a:lstStyle/>
          <a:p>
            <a:r>
              <a:rPr lang="sl-SI" b="1" dirty="0" smtClean="0"/>
              <a:t>MEŠANI KOMUNALNI ODPADKI</a:t>
            </a:r>
          </a:p>
          <a:p>
            <a:r>
              <a:rPr lang="sl-SI" dirty="0" smtClean="0"/>
              <a:t>V ZABOJNIK ZA MEŠANE KOMUNALNE ODPADKE ODVRŽEMO LE TISTE ODPADKE, KI JIH NE MOREMO LOČITI V DRUGE ZABOJNIKE.</a:t>
            </a:r>
          </a:p>
          <a:p>
            <a:r>
              <a:rPr lang="sl-SI" dirty="0" smtClean="0"/>
              <a:t>PREDEN SMETI ODLOŽIMO V TA ZABOJNIK, SE PREPRIČAMO,  ALI SMO PRAVILNO LOČILI VSE ODPADKE.</a:t>
            </a:r>
          </a:p>
          <a:p>
            <a:r>
              <a:rPr lang="sl-SI" dirty="0" smtClean="0"/>
              <a:t>MED MEŠANE KOMUNALNE ODPADKE NE SMEMO ODLAGATI OSTANKOV HRANE, KI SODIJO MED BIOLOŠKO RAZGRADLJIVE ODPADKE.</a:t>
            </a:r>
          </a:p>
          <a:p>
            <a:endParaRPr lang="sl-SI" dirty="0"/>
          </a:p>
        </p:txBody>
      </p:sp>
      <p:pic>
        <p:nvPicPr>
          <p:cNvPr id="4" name="Picture 2" descr="Kako ločevati odpadke | Marjetica Kop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26004" r="78457" b="13384"/>
          <a:stretch/>
        </p:blipFill>
        <p:spPr bwMode="auto">
          <a:xfrm>
            <a:off x="6525490" y="573342"/>
            <a:ext cx="4422371" cy="497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766" y="1323299"/>
            <a:ext cx="1543223" cy="1561486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0368" y="3566428"/>
            <a:ext cx="849015" cy="84901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386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KOSOVNI ODPADKI – ZBIRNI CENTER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51580" y="2015732"/>
            <a:ext cx="4142886" cy="3986057"/>
          </a:xfrm>
        </p:spPr>
        <p:txBody>
          <a:bodyPr>
            <a:normAutofit fontScale="70000" lnSpcReduction="20000"/>
          </a:bodyPr>
          <a:lstStyle/>
          <a:p>
            <a:r>
              <a:rPr lang="sl-SI" b="1" dirty="0" smtClean="0"/>
              <a:t>MED KOSOVNE ODPADKE SODIJO</a:t>
            </a:r>
            <a:r>
              <a:rPr lang="sl-SI" dirty="0" smtClean="0"/>
              <a:t>:</a:t>
            </a:r>
          </a:p>
          <a:p>
            <a:r>
              <a:rPr lang="sl-SI" dirty="0" smtClean="0"/>
              <a:t>KOVINSKI ODPADKI</a:t>
            </a:r>
          </a:p>
          <a:p>
            <a:r>
              <a:rPr lang="sl-SI" dirty="0" smtClean="0"/>
              <a:t>LESENI ODPADKI</a:t>
            </a:r>
          </a:p>
          <a:p>
            <a:r>
              <a:rPr lang="sl-SI" dirty="0" smtClean="0"/>
              <a:t>PLASTIČNI ODPADKI</a:t>
            </a:r>
          </a:p>
          <a:p>
            <a:r>
              <a:rPr lang="sl-SI" dirty="0" smtClean="0"/>
              <a:t>VEČJI GOSPODINJSKI APARATI</a:t>
            </a:r>
          </a:p>
          <a:p>
            <a:r>
              <a:rPr lang="sl-SI" dirty="0" smtClean="0"/>
              <a:t>MANJŠI GOSPODINJSKI APARATI</a:t>
            </a:r>
          </a:p>
          <a:p>
            <a:r>
              <a:rPr lang="sl-SI" dirty="0" smtClean="0"/>
              <a:t>HLADILNA TEHNIKA</a:t>
            </a:r>
          </a:p>
          <a:p>
            <a:r>
              <a:rPr lang="sl-SI" dirty="0" smtClean="0"/>
              <a:t>VZMETNICE</a:t>
            </a:r>
          </a:p>
          <a:p>
            <a:r>
              <a:rPr lang="sl-SI" dirty="0" smtClean="0"/>
              <a:t>STARO POHIŠTVO</a:t>
            </a:r>
          </a:p>
          <a:p>
            <a:r>
              <a:rPr lang="sl-SI" dirty="0" smtClean="0"/>
              <a:t>ODPADNA ELEKTRIČNA IN ELEKTRONSKA OPREMA (TV SPREJEMNIKI, RAČUNALNIKI, SIJALKE…)</a:t>
            </a:r>
          </a:p>
          <a:p>
            <a:endParaRPr lang="sl-SI" dirty="0"/>
          </a:p>
        </p:txBody>
      </p:sp>
      <p:pic>
        <p:nvPicPr>
          <p:cNvPr id="11266" name="Picture 2" descr="Kosovne odpadke v zbirni center na Sermin, ne v naravo - Radio Cap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466" y="2015732"/>
            <a:ext cx="6145472" cy="38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3673" y="2668386"/>
            <a:ext cx="1040476" cy="104047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8070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NEVARNI ODPADKI – ZBIRNI CENTER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802" y="1940917"/>
            <a:ext cx="4483708" cy="4085810"/>
          </a:xfrm>
        </p:spPr>
        <p:txBody>
          <a:bodyPr>
            <a:normAutofit fontScale="77500" lnSpcReduction="20000"/>
          </a:bodyPr>
          <a:lstStyle/>
          <a:p>
            <a:r>
              <a:rPr lang="sl-SI" b="1" dirty="0" smtClean="0"/>
              <a:t>MED NEVARNE ODPADKE SODIJO: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– BATERIJE IN AKUMULATORJI,</a:t>
            </a:r>
            <a:br>
              <a:rPr lang="sl-SI" dirty="0" smtClean="0"/>
            </a:br>
            <a:r>
              <a:rPr lang="sl-SI" dirty="0" smtClean="0"/>
              <a:t>– ODPADNO MOTORNO IN JEDILNO OLJE,</a:t>
            </a:r>
            <a:br>
              <a:rPr lang="sl-SI" dirty="0" smtClean="0"/>
            </a:br>
            <a:r>
              <a:rPr lang="sl-SI" dirty="0" smtClean="0"/>
              <a:t>– STARA ZDRAVILA,</a:t>
            </a:r>
            <a:br>
              <a:rPr lang="sl-SI" dirty="0" smtClean="0"/>
            </a:br>
            <a:r>
              <a:rPr lang="sl-SI" dirty="0" smtClean="0"/>
              <a:t>– TV APARATI IN RAČUNALNIKI,</a:t>
            </a:r>
            <a:br>
              <a:rPr lang="sl-SI" dirty="0" smtClean="0"/>
            </a:br>
            <a:r>
              <a:rPr lang="sl-SI" dirty="0" smtClean="0"/>
              <a:t>– OSTANKI BARV, TOPIL, RASTLINSKIH ZAŠČITNIH SREDSTEV,</a:t>
            </a:r>
            <a:br>
              <a:rPr lang="sl-SI" dirty="0" smtClean="0"/>
            </a:br>
            <a:r>
              <a:rPr lang="sl-SI" dirty="0" smtClean="0"/>
              <a:t>– NEUPORABLJENA ČISTILA,</a:t>
            </a:r>
            <a:br>
              <a:rPr lang="sl-SI" dirty="0" smtClean="0"/>
            </a:br>
            <a:r>
              <a:rPr lang="sl-SI" dirty="0" smtClean="0"/>
              <a:t>– KOZMETIČNA SREDSTVA,</a:t>
            </a:r>
            <a:br>
              <a:rPr lang="sl-SI" dirty="0" smtClean="0"/>
            </a:br>
            <a:r>
              <a:rPr lang="sl-SI" dirty="0" smtClean="0"/>
              <a:t>– STRUPI,</a:t>
            </a:r>
            <a:br>
              <a:rPr lang="sl-SI" dirty="0" smtClean="0"/>
            </a:br>
            <a:r>
              <a:rPr lang="sl-SI" dirty="0" smtClean="0"/>
              <a:t>– NEKATERE VRSTE EMBALAŽE,</a:t>
            </a:r>
            <a:br>
              <a:rPr lang="sl-SI" dirty="0" smtClean="0"/>
            </a:br>
            <a:r>
              <a:rPr lang="sl-SI" dirty="0" smtClean="0"/>
              <a:t>– NEONSKA SVETILA IN ŽIVOSREBRNE CEVI,</a:t>
            </a:r>
            <a:br>
              <a:rPr lang="sl-SI" dirty="0" smtClean="0"/>
            </a:br>
            <a:r>
              <a:rPr lang="sl-SI" dirty="0" smtClean="0"/>
              <a:t>– SESTAVINE, KI VSEBUJEJO PCB</a:t>
            </a:r>
            <a:br>
              <a:rPr lang="sl-SI" dirty="0" smtClean="0"/>
            </a:br>
            <a:r>
              <a:rPr lang="sl-SI" dirty="0" smtClean="0"/>
              <a:t>– DELI ELEKTRONSKIH NAPRAV.</a:t>
            </a:r>
            <a:endParaRPr lang="sl-SI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7303590" y="1514795"/>
            <a:ext cx="3751264" cy="1770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/>
              <a:t>Nevarni odpadki vsebujejo snovi, ki lahko </a:t>
            </a:r>
            <a:r>
              <a:rPr lang="sl-SI" sz="2000" dirty="0" smtClean="0"/>
              <a:t>ogrozijo </a:t>
            </a:r>
            <a:r>
              <a:rPr lang="sl-SI" sz="2000" dirty="0"/>
              <a:t>podtalnico in druge vodne vire, zrak ali prst, s tem pa tudi naše zdravje.</a:t>
            </a:r>
            <a:endParaRPr lang="sl-SI" sz="2000" dirty="0"/>
          </a:p>
        </p:txBody>
      </p:sp>
      <p:pic>
        <p:nvPicPr>
          <p:cNvPr id="12290" name="Picture 2" descr="RAVNANJE Z ODPADKI: NEVARNI ODPAD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10" y="3009752"/>
            <a:ext cx="5457825" cy="31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6939" y="1866888"/>
            <a:ext cx="874222" cy="8742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0562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PONOVIMO – IZ ČESA SO PREDMETI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- V VSAKDANJEM ŽIVLJENJU UPORABLJAMO </a:t>
            </a:r>
          </a:p>
          <a:p>
            <a:pPr marL="0" indent="0">
              <a:buNone/>
            </a:pPr>
            <a:r>
              <a:rPr lang="sl-SI" dirty="0" smtClean="0"/>
              <a:t>VELIKO PREDMETOV.</a:t>
            </a:r>
          </a:p>
          <a:p>
            <a:pPr marL="0" indent="0">
              <a:buNone/>
            </a:pPr>
            <a:r>
              <a:rPr lang="sl-SI" dirty="0" smtClean="0"/>
              <a:t>- NAUČILI SMO SE, DA SO PREDMETI NAREJENI </a:t>
            </a:r>
          </a:p>
          <a:p>
            <a:pPr marL="0" indent="0">
              <a:buNone/>
            </a:pPr>
            <a:r>
              <a:rPr lang="sl-SI" dirty="0" smtClean="0"/>
              <a:t>IZ RAZLIČNIH SNOVI. </a:t>
            </a:r>
          </a:p>
          <a:p>
            <a:pPr marL="0" indent="0">
              <a:buNone/>
            </a:pPr>
            <a:r>
              <a:rPr lang="sl-SI" dirty="0" smtClean="0"/>
              <a:t>- TO ZNANJE LAHKO UPORABIMO, </a:t>
            </a:r>
          </a:p>
          <a:p>
            <a:pPr marL="0" indent="0">
              <a:buNone/>
            </a:pPr>
            <a:r>
              <a:rPr lang="sl-SI" dirty="0" smtClean="0"/>
              <a:t>KO PREDMETOV NE POTREBUJEMO VEČ IN JIH ŽELIMO </a:t>
            </a:r>
          </a:p>
          <a:p>
            <a:pPr marL="0" indent="0">
              <a:buNone/>
            </a:pPr>
            <a:r>
              <a:rPr lang="sl-SI" dirty="0" smtClean="0"/>
              <a:t>ZAVREČI. 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969" y="423948"/>
            <a:ext cx="3671072" cy="5440819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8669" y="1853754"/>
            <a:ext cx="827012" cy="82701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20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19" y="78887"/>
            <a:ext cx="9603275" cy="1049235"/>
          </a:xfrm>
        </p:spPr>
        <p:txBody>
          <a:bodyPr>
            <a:normAutofit/>
          </a:bodyPr>
          <a:lstStyle/>
          <a:p>
            <a:r>
              <a:rPr lang="sl-SI" sz="4800" dirty="0" smtClean="0"/>
              <a:t>ODPADKI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4794" y="991637"/>
            <a:ext cx="9603275" cy="3450613"/>
          </a:xfrm>
        </p:spPr>
        <p:txBody>
          <a:bodyPr/>
          <a:lstStyle/>
          <a:p>
            <a:r>
              <a:rPr lang="sl-SI" dirty="0" smtClean="0"/>
              <a:t>ODPADEK JE VSAKA SNOV ALI PREDMET, KI GA NE POTREBUJEMO VEČ, GA NE ŽELIMO VEČ UPORABITI IN GA VRŽEMO V SMETI.</a:t>
            </a:r>
          </a:p>
          <a:p>
            <a:r>
              <a:rPr lang="sl-SI" dirty="0" smtClean="0"/>
              <a:t>ČE BI VSE ODPADKE VRGLI SKUPAJ LE  V EN KOŠ ALI ZABOJNIK, BI SE NABRALO OGROMNO SMETI, PROSTORA ZA ODLAGANJE NA SMETIŠČIH PA ŽE PRIMANKUJE. </a:t>
            </a:r>
          </a:p>
          <a:p>
            <a:r>
              <a:rPr lang="sl-SI" dirty="0" smtClean="0"/>
              <a:t>TO NI PRIJAZNO DO OKOLJA IN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NARAVE.</a:t>
            </a:r>
          </a:p>
          <a:p>
            <a:endParaRPr lang="sl-SI" dirty="0"/>
          </a:p>
        </p:txBody>
      </p:sp>
      <p:pic>
        <p:nvPicPr>
          <p:cNvPr id="3074" name="Picture 2" descr="Smetimo vse več, ne vemo pa, kam z odpadki - siol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16" y="2623744"/>
            <a:ext cx="5455516" cy="363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1556" y="805239"/>
            <a:ext cx="899160" cy="8991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2658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1580" y="804519"/>
            <a:ext cx="4683214" cy="1049235"/>
          </a:xfrm>
        </p:spPr>
        <p:txBody>
          <a:bodyPr/>
          <a:lstStyle/>
          <a:p>
            <a:r>
              <a:rPr lang="sl-SI" dirty="0" smtClean="0"/>
              <a:t>KAJ LAHKO NAREDIMO?</a:t>
            </a:r>
            <a:endParaRPr lang="sl-SI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6699682" y="885508"/>
            <a:ext cx="4683214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LOČUJEMO ODPADKE.</a:t>
            </a:r>
            <a:endParaRPr lang="sl-SI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689580" y="2170578"/>
            <a:ext cx="4683214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ZAKAJ JE POMEMBNO LOČEVATI ODPADKE?</a:t>
            </a:r>
            <a:endParaRPr lang="sl-SI" dirty="0"/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6345005" y="2333753"/>
            <a:ext cx="4683214" cy="28284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sl-SI" sz="2400" dirty="0" smtClean="0"/>
              <a:t>S TEM RAZBREMENIMO ODLAGALIŠČA ODPADKOV.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OHRANJAMO NARAVNE SUROVINE.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ZMANJŠUJEMO PORABO ENERGIJE.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ZMANJŠAMO ONESNAŽEVANJE NARAVE.</a:t>
            </a:r>
          </a:p>
          <a:p>
            <a:pPr marL="514350" indent="-514350">
              <a:buAutoNum type="arabicPeriod"/>
            </a:pPr>
            <a:endParaRPr lang="sl-SI" sz="2400" dirty="0" smtClean="0"/>
          </a:p>
          <a:p>
            <a:pPr marL="514350" indent="-514350">
              <a:buAutoNum type="arabicPeriod"/>
            </a:pPr>
            <a:endParaRPr lang="sl-SI" dirty="0"/>
          </a:p>
        </p:txBody>
      </p:sp>
      <p:pic>
        <p:nvPicPr>
          <p:cNvPr id="13314" name="Picture 2" descr="MEŠANI KOMUNALNI ODPADKI | Ozavescen.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6" y="3219813"/>
            <a:ext cx="5704898" cy="285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3494" y="1755172"/>
            <a:ext cx="830811" cy="83081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309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2438777" cy="1049235"/>
          </a:xfrm>
        </p:spPr>
        <p:txBody>
          <a:bodyPr/>
          <a:lstStyle/>
          <a:p>
            <a:r>
              <a:rPr lang="sl-SI" dirty="0" smtClean="0"/>
              <a:t>reciklaža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6605" y="1915979"/>
            <a:ext cx="7193657" cy="3450613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NEKATERI PREDMETI SO IZDELANI IZ TAKIH SNOVI, KI JIH LAHKO S PREDELAVO PRIPRAVIMO ZA PONOVNO UPORABO.  </a:t>
            </a:r>
          </a:p>
          <a:p>
            <a:r>
              <a:rPr lang="sl-SI" dirty="0" smtClean="0"/>
              <a:t>PRAVILNO LOČEVANJE OMOGOČA, DA SE ŽIVLJENJE PREDMETOV NE KONČA, KO JIH VRŽEMO V ZABOJNIK.</a:t>
            </a:r>
          </a:p>
          <a:p>
            <a:r>
              <a:rPr lang="sl-SI" dirty="0" smtClean="0"/>
              <a:t>S PREDELAVO IN RECIKLAŽO POSTANEJO PRIMERNI ZA PONOVNO UPORABO. </a:t>
            </a:r>
          </a:p>
          <a:p>
            <a:r>
              <a:rPr lang="sl-SI" dirty="0" smtClean="0"/>
              <a:t>RECIKLAŽA POMENI, DA ODPADEK LAHKO PONOVNO PREDELAJO V SUROVINE ZA IZDELAVO NOVIH PREDMETOV.</a:t>
            </a: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4879194" y="208774"/>
            <a:ext cx="7149322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800" dirty="0" smtClean="0"/>
              <a:t>ZNAK ZA RECIKLIRANE IZDELKE</a:t>
            </a:r>
          </a:p>
          <a:p>
            <a:pPr algn="ctr"/>
            <a:r>
              <a:rPr lang="sl-SI" sz="2800" b="1" dirty="0" smtClean="0"/>
              <a:t>ZBIRAJ! PREDELAJ! Ponovno uporabi!</a:t>
            </a:r>
            <a:endParaRPr lang="sl-SI" sz="2800" b="1" dirty="0"/>
          </a:p>
        </p:txBody>
      </p:sp>
      <p:pic>
        <p:nvPicPr>
          <p:cNvPr id="14340" name="Picture 4" descr="Recikliran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97" y="1258009"/>
            <a:ext cx="3662400" cy="37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8646" y="977393"/>
            <a:ext cx="907473" cy="9074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6186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215703" y="607530"/>
            <a:ext cx="6365504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V NAŠI OBČINI ZA ODVOZ ODPADKOV SKRBI PODJETJE „MARJETICA KOPER“.</a:t>
            </a:r>
            <a:endParaRPr lang="sl-SI" dirty="0"/>
          </a:p>
        </p:txBody>
      </p:sp>
      <p:pic>
        <p:nvPicPr>
          <p:cNvPr id="5122" name="Picture 2" descr="Marjetica Ko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10" y="513090"/>
            <a:ext cx="2512810" cy="103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BVESTILO MARJETICE KOPER: Med prazniki bo spremenjen urnik odvoz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703" y="1656765"/>
            <a:ext cx="4931698" cy="369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udi Smetko Marjetko se je udelezil danasnjega Pristaniskega dne v Kopru. 👍 #visitkoper #kopernadlani #marjeticakoper #lukakoper #pristaniskidan #portofkoperslovenia #environment #noplast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014" y="1748222"/>
            <a:ext cx="3170589" cy="317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5245331" y="4829692"/>
            <a:ext cx="7042293" cy="9838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TO JE NJIHOV PRIJATELJ „</a:t>
            </a:r>
            <a:r>
              <a:rPr lang="sl-SI" sz="5100" dirty="0" smtClean="0"/>
              <a:t>SMETKO MARJETKO</a:t>
            </a:r>
            <a:r>
              <a:rPr lang="sl-SI" dirty="0" smtClean="0"/>
              <a:t>“. RAD OBIŠČE OTROKE V VRTCIH IN ŠOLAH TER JIH UČI, KAKO JE POMEMBNO LOČEVANJE ODPADKOV.</a:t>
            </a:r>
            <a:endParaRPr lang="sl-SI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3216" y="1845425"/>
            <a:ext cx="957349" cy="95734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33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2860" y="360890"/>
            <a:ext cx="4758028" cy="1049235"/>
          </a:xfrm>
        </p:spPr>
        <p:txBody>
          <a:bodyPr/>
          <a:lstStyle/>
          <a:p>
            <a:r>
              <a:rPr lang="sl-SI" dirty="0" smtClean="0"/>
              <a:t>Ločevanje odpadkov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86990" y="1076394"/>
            <a:ext cx="9603275" cy="3450613"/>
          </a:xfrm>
        </p:spPr>
        <p:txBody>
          <a:bodyPr/>
          <a:lstStyle/>
          <a:p>
            <a:r>
              <a:rPr lang="sl-SI" dirty="0" smtClean="0"/>
              <a:t>ODPADKE ŽE DOMA LOČIMO, DA JIH LAHKO ODVRŽEMO V RAZLIČNE ZABOJNIKE. </a:t>
            </a:r>
            <a:endParaRPr lang="sl-SI" dirty="0"/>
          </a:p>
        </p:txBody>
      </p:sp>
      <p:pic>
        <p:nvPicPr>
          <p:cNvPr id="4098" name="Picture 2" descr="Kako ločevati odpadke | Marjetica Ko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8" y="2427317"/>
            <a:ext cx="11926797" cy="43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8625" y="1554480"/>
            <a:ext cx="872837" cy="87283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446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EMBALAŽA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0553" y="2015732"/>
            <a:ext cx="4724777" cy="3450613"/>
          </a:xfrm>
        </p:spPr>
        <p:txBody>
          <a:bodyPr>
            <a:normAutofit fontScale="85000" lnSpcReduction="10000"/>
          </a:bodyPr>
          <a:lstStyle/>
          <a:p>
            <a:r>
              <a:rPr lang="sl-SI" b="1" dirty="0" smtClean="0"/>
              <a:t>V ZABOJNIK ZA EMBALAŽO ODLAGAMO:</a:t>
            </a:r>
            <a:endParaRPr lang="sl-SI" dirty="0" smtClean="0"/>
          </a:p>
          <a:p>
            <a:r>
              <a:rPr lang="sl-SI" dirty="0" smtClean="0"/>
              <a:t>PLASTENKE PIJAČ IN ŽIVIL</a:t>
            </a:r>
          </a:p>
          <a:p>
            <a:r>
              <a:rPr lang="sl-SI" dirty="0" smtClean="0"/>
              <a:t>PLASTENKE ČISTIL IN PRALNIH SREDSTEV</a:t>
            </a:r>
          </a:p>
          <a:p>
            <a:r>
              <a:rPr lang="sl-SI" dirty="0" smtClean="0"/>
              <a:t>PLOČEVINKE ŽIVIL IN PIJAČ</a:t>
            </a:r>
          </a:p>
          <a:p>
            <a:r>
              <a:rPr lang="sl-SI" dirty="0" smtClean="0"/>
              <a:t>VOTLO EMBALAŽO OD MLEKA, SOKOV IPD.</a:t>
            </a:r>
          </a:p>
          <a:p>
            <a:r>
              <a:rPr lang="sl-SI" dirty="0" smtClean="0"/>
              <a:t>PLASTIČNE LONČKE IN VREČKE</a:t>
            </a:r>
          </a:p>
          <a:p>
            <a:r>
              <a:rPr lang="sl-SI" dirty="0" smtClean="0"/>
              <a:t>ALU FOLIJO IN STIROPOR</a:t>
            </a:r>
          </a:p>
          <a:p>
            <a:endParaRPr lang="sl-SI" dirty="0"/>
          </a:p>
        </p:txBody>
      </p:sp>
      <p:pic>
        <p:nvPicPr>
          <p:cNvPr id="4" name="Picture 2" descr="Kako ločevati odpadke | Marjetica Kop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1" t="26216" r="964" b="16231"/>
          <a:stretch/>
        </p:blipFill>
        <p:spPr bwMode="auto">
          <a:xfrm>
            <a:off x="6650182" y="1168665"/>
            <a:ext cx="402640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erpackungsabf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80" y="-618066"/>
            <a:ext cx="24765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92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STEKLO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20" y="2032358"/>
            <a:ext cx="4982472" cy="3450613"/>
          </a:xfrm>
        </p:spPr>
        <p:txBody>
          <a:bodyPr/>
          <a:lstStyle/>
          <a:p>
            <a:r>
              <a:rPr lang="sl-SI" b="1" dirty="0" smtClean="0"/>
              <a:t>V ZABOJNIK ZA STEKLO ODLAGAMO:</a:t>
            </a:r>
            <a:endParaRPr lang="sl-SI" dirty="0" smtClean="0"/>
          </a:p>
          <a:p>
            <a:r>
              <a:rPr lang="sl-SI" b="1" dirty="0" smtClean="0"/>
              <a:t> </a:t>
            </a:r>
            <a:r>
              <a:rPr lang="sl-SI" dirty="0" smtClean="0"/>
              <a:t>STEKLENICE ŽIVIL IN PIJAČ</a:t>
            </a:r>
          </a:p>
          <a:p>
            <a:r>
              <a:rPr lang="sl-SI" dirty="0" smtClean="0"/>
              <a:t>STEKLENO EMBALAŽO ZDRAVIL IN KOZMETIKE</a:t>
            </a:r>
          </a:p>
          <a:p>
            <a:r>
              <a:rPr lang="sl-SI" dirty="0" smtClean="0"/>
              <a:t>KOZARCE VLOŽENIH ŽIVIL</a:t>
            </a:r>
          </a:p>
          <a:p>
            <a:r>
              <a:rPr lang="sl-SI" dirty="0" smtClean="0"/>
              <a:t>DRUGO STEKLENO EMBALAŽO</a:t>
            </a:r>
          </a:p>
          <a:p>
            <a:endParaRPr lang="sl-SI" dirty="0"/>
          </a:p>
        </p:txBody>
      </p:sp>
      <p:pic>
        <p:nvPicPr>
          <p:cNvPr id="4" name="Picture 2" descr="Kako ločevati odpadke | Marjetica Kop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4" t="26577" r="20410" b="13958"/>
          <a:stretch/>
        </p:blipFill>
        <p:spPr bwMode="auto">
          <a:xfrm>
            <a:off x="6583679" y="640081"/>
            <a:ext cx="4411135" cy="495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se bolje ločujejo smeti - Novice: Velenje, Šoštanj, Šmartno ob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37" y="119131"/>
            <a:ext cx="3039875" cy="17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0933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TM10001114[[fn=Galerija]]</Template>
  <TotalTime>897</TotalTime>
  <Words>473</Words>
  <Application>Microsoft Office PowerPoint</Application>
  <PresentationFormat>Širokozaslonsko</PresentationFormat>
  <Paragraphs>82</Paragraphs>
  <Slides>14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Gallery</vt:lpstr>
      <vt:lpstr>Če predmete razlikujem, lahko odpadke pravilno ločujem</vt:lpstr>
      <vt:lpstr>PONOVIMO – IZ ČESA SO PREDMETI</vt:lpstr>
      <vt:lpstr>ODPADKI</vt:lpstr>
      <vt:lpstr>KAJ LAHKO NAREDIMO?</vt:lpstr>
      <vt:lpstr>reciklaža</vt:lpstr>
      <vt:lpstr>PowerPointova predstavitev</vt:lpstr>
      <vt:lpstr>Ločevanje odpadkov</vt:lpstr>
      <vt:lpstr>EMBALAŽA</vt:lpstr>
      <vt:lpstr>STEKLO</vt:lpstr>
      <vt:lpstr>PAPIR IN KARTON</vt:lpstr>
      <vt:lpstr>BIOLOŠKI ODPADKI</vt:lpstr>
      <vt:lpstr>MEŠANI ODPADKI</vt:lpstr>
      <vt:lpstr>KOSOVNI ODPADKI – ZBIRNI CENTER</vt:lpstr>
      <vt:lpstr>NEVARNI ODPADKI – ZBIRNI CENTER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 predmete razlikujem, lahko odpadke pravilno ločujem</dc:title>
  <dc:creator>Dorjana</dc:creator>
  <cp:lastModifiedBy>Dorjana</cp:lastModifiedBy>
  <cp:revision>15</cp:revision>
  <dcterms:created xsi:type="dcterms:W3CDTF">2020-04-20T07:55:54Z</dcterms:created>
  <dcterms:modified xsi:type="dcterms:W3CDTF">2020-04-20T22:53:14Z</dcterms:modified>
</cp:coreProperties>
</file>