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9346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10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9519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445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5290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56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8711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2549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375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153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340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F3B7B-AB65-447D-8413-805D6145EC56}" type="datetimeFigureOut">
              <a:rPr lang="sl-SI" smtClean="0"/>
              <a:t>13. 04. 2020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1F237-05DC-441A-8D75-1E1D8C68C90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331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vbM6nY6Ivb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12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ease recy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90" y="1817445"/>
            <a:ext cx="4551179" cy="455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746978"/>
            <a:ext cx="9144000" cy="2387600"/>
          </a:xfrm>
        </p:spPr>
        <p:txBody>
          <a:bodyPr>
            <a:normAutofit/>
          </a:bodyPr>
          <a:lstStyle/>
          <a:p>
            <a:r>
              <a:rPr lang="sl-SI" sz="13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ODPADKI </a:t>
            </a:r>
            <a:endParaRPr lang="sl-SI" sz="13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41659" y="3265154"/>
            <a:ext cx="10196362" cy="1655762"/>
          </a:xfrm>
        </p:spPr>
        <p:txBody>
          <a:bodyPr>
            <a:normAutofit/>
          </a:bodyPr>
          <a:lstStyle/>
          <a:p>
            <a:r>
              <a:rPr lang="sl-SI" sz="4400" b="1" dirty="0" smtClean="0">
                <a:latin typeface="Comic Sans MS" panose="030F0702030302020204" pitchFamily="66" charset="0"/>
              </a:rPr>
              <a:t>SPOZNAVANJE </a:t>
            </a:r>
          </a:p>
          <a:p>
            <a:r>
              <a:rPr lang="sl-SI" sz="4400" b="1" dirty="0" smtClean="0">
                <a:latin typeface="Comic Sans MS" panose="030F0702030302020204" pitchFamily="66" charset="0"/>
              </a:rPr>
              <a:t>OKOLJA</a:t>
            </a:r>
            <a:endParaRPr lang="sl-SI" sz="4400" b="1" dirty="0">
              <a:latin typeface="Comic Sans MS" panose="030F0702030302020204" pitchFamily="66" charset="0"/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8202" y="47466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2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r>
              <a:rPr lang="sl-SI" dirty="0" smtClean="0"/>
              <a:t> </a:t>
            </a:r>
            <a:r>
              <a:rPr lang="sl-SI" sz="4000" dirty="0" smtClean="0">
                <a:latin typeface="Comic Sans MS" panose="030F0702030302020204" pitchFamily="66" charset="0"/>
              </a:rPr>
              <a:t>KAJ LAHKO </a:t>
            </a:r>
          </a:p>
          <a:p>
            <a:pPr marL="0" indent="0" algn="ctr"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NAREDIMO MI?</a:t>
            </a:r>
          </a:p>
          <a:p>
            <a:pPr marL="0" indent="0">
              <a:buNone/>
            </a:pPr>
            <a:endParaRPr lang="sl-SI" sz="4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sl-SI" sz="4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4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7" name="Slika 6" descr="Bitmoji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1690688"/>
            <a:ext cx="3803800" cy="350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3011" y="422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LOČEVANJE ODPADKOV- EKOLOGIJA – SIC Ljubljan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7" y="442762"/>
            <a:ext cx="11732325" cy="58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9145" y="169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56648"/>
            <a:ext cx="10515600" cy="5320315"/>
          </a:xfrm>
        </p:spPr>
        <p:txBody>
          <a:bodyPr/>
          <a:lstStyle/>
          <a:p>
            <a:r>
              <a:rPr lang="sl-SI" dirty="0" smtClean="0">
                <a:hlinkClick r:id="rId4"/>
              </a:rPr>
              <a:t>Lepši svet – odpadki</a:t>
            </a:r>
          </a:p>
          <a:p>
            <a:pPr marL="0" indent="0">
              <a:buNone/>
            </a:pPr>
            <a:r>
              <a:rPr lang="sl-SI" dirty="0">
                <a:hlinkClick r:id="rId4"/>
              </a:rPr>
              <a:t> </a:t>
            </a:r>
            <a:r>
              <a:rPr lang="sl-SI" dirty="0" smtClean="0">
                <a:hlinkClick r:id="rId4"/>
              </a:rPr>
              <a:t> </a:t>
            </a:r>
            <a:endParaRPr lang="sl-SI" dirty="0">
              <a:hlinkClick r:id="rId4"/>
            </a:endParaRPr>
          </a:p>
          <a:p>
            <a:endParaRPr lang="sl-SI" dirty="0" smtClean="0">
              <a:hlinkClick r:id="rId4"/>
            </a:endParaRPr>
          </a:p>
          <a:p>
            <a:endParaRPr lang="sl-SI" dirty="0">
              <a:hlinkClick r:id="rId4"/>
            </a:endParaRPr>
          </a:p>
          <a:p>
            <a:endParaRPr lang="sl-SI" dirty="0" smtClean="0">
              <a:hlinkClick r:id="rId4"/>
            </a:endParaRPr>
          </a:p>
          <a:p>
            <a:endParaRPr lang="sl-SI" dirty="0" smtClean="0">
              <a:hlinkClick r:id="rId4"/>
            </a:endParaRPr>
          </a:p>
          <a:p>
            <a:endParaRPr lang="sl-SI" dirty="0" smtClean="0">
              <a:hlinkClick r:id="rId4"/>
            </a:endParaRPr>
          </a:p>
          <a:p>
            <a:r>
              <a:rPr lang="sl-SI" dirty="0" smtClean="0">
                <a:hlinkClick r:id="rId4"/>
              </a:rPr>
              <a:t>https://www.youtube.com/watch?v=vbM6nY6IvbY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608" y="1840482"/>
            <a:ext cx="4370392" cy="2317632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7550" y="768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2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0771" y="404261"/>
            <a:ext cx="10603029" cy="5772702"/>
          </a:xfrm>
        </p:spPr>
        <p:txBody>
          <a:bodyPr>
            <a:normAutofit/>
          </a:bodyPr>
          <a:lstStyle/>
          <a:p>
            <a:r>
              <a:rPr lang="sl-SI" sz="3600" dirty="0" smtClean="0">
                <a:latin typeface="Comic Sans MS" panose="030F0702030302020204" pitchFamily="66" charset="0"/>
              </a:rPr>
              <a:t>Ločuj!                      </a:t>
            </a:r>
          </a:p>
          <a:p>
            <a:pPr marL="0" indent="0">
              <a:buNone/>
            </a:pPr>
            <a:endParaRPr lang="sl-SI" sz="3600" dirty="0" smtClean="0">
              <a:latin typeface="Comic Sans MS" panose="030F0702030302020204" pitchFamily="66" charset="0"/>
            </a:endParaRPr>
          </a:p>
          <a:p>
            <a:r>
              <a:rPr lang="sl-SI" sz="3600" dirty="0" smtClean="0">
                <a:latin typeface="Comic Sans MS" panose="030F0702030302020204" pitchFamily="66" charset="0"/>
              </a:rPr>
              <a:t>Kupuj rabljene izdelke, uporabljaj </a:t>
            </a:r>
          </a:p>
          <a:p>
            <a:pPr marL="0" indent="0">
              <a:buNone/>
            </a:pPr>
            <a:r>
              <a:rPr lang="sl-SI" sz="3600" dirty="0">
                <a:latin typeface="Comic Sans MS" panose="030F0702030302020204" pitchFamily="66" charset="0"/>
              </a:rPr>
              <a:t> </a:t>
            </a:r>
            <a:r>
              <a:rPr lang="sl-SI" sz="3600" dirty="0" smtClean="0">
                <a:latin typeface="Comic Sans MS" panose="030F0702030302020204" pitchFamily="66" charset="0"/>
              </a:rPr>
              <a:t>čim manj plastike.</a:t>
            </a:r>
          </a:p>
          <a:p>
            <a:endParaRPr lang="sl-SI" sz="3600" dirty="0" smtClean="0">
              <a:latin typeface="Comic Sans MS" panose="030F0702030302020204" pitchFamily="66" charset="0"/>
            </a:endParaRPr>
          </a:p>
          <a:p>
            <a:r>
              <a:rPr lang="sl-SI" sz="3600" dirty="0" smtClean="0">
                <a:latin typeface="Comic Sans MS" panose="030F0702030302020204" pitchFamily="66" charset="0"/>
              </a:rPr>
              <a:t>Preden kaj zavržeš, poskusi najprej popraviti in ponovno uporabiti, podariti naprej…</a:t>
            </a:r>
          </a:p>
          <a:p>
            <a:endParaRPr lang="sl-SI" sz="3600" dirty="0" smtClean="0">
              <a:latin typeface="Comic Sans MS" panose="030F0702030302020204" pitchFamily="66" charset="0"/>
            </a:endParaRPr>
          </a:p>
          <a:p>
            <a:r>
              <a:rPr lang="sl-SI" sz="3600" dirty="0" smtClean="0">
                <a:latin typeface="Comic Sans MS" panose="030F0702030302020204" pitchFamily="66" charset="0"/>
              </a:rPr>
              <a:t>Kupuj samo, kar res potrebuješ.</a:t>
            </a:r>
          </a:p>
          <a:p>
            <a:endParaRPr lang="sl-SI" sz="3600" dirty="0">
              <a:latin typeface="Comic Sans MS" panose="030F0702030302020204" pitchFamily="66" charset="0"/>
            </a:endParaRPr>
          </a:p>
        </p:txBody>
      </p:sp>
      <p:pic>
        <p:nvPicPr>
          <p:cNvPr id="6" name="Slika 5" descr="Bitmoji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93" y="404261"/>
            <a:ext cx="3234088" cy="301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4070" y="592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0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Bitmoji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70" y="924025"/>
            <a:ext cx="4004109" cy="39773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24025"/>
            <a:ext cx="10515600" cy="52529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Čeprav smo ljudje tisti,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ki okolje najbolj onesnažujemo,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smo prav tako ljudje tisti,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ki lahko nekaj naredimo,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da bo naš planet lepši,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manj onesnažen in bolj zdrav.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5108" y="924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Čistilne akcije | Komunalna dejavnost Bled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8" y="1004576"/>
            <a:ext cx="3308361" cy="248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Čistilne akcije po vaseh občine Gornji Petrovci - dogodki v občini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79" y="1235461"/>
            <a:ext cx="3407341" cy="22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570620" y="296690"/>
            <a:ext cx="1751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latin typeface="Comic Sans MS" panose="030F0702030302020204" pitchFamily="66" charset="0"/>
              </a:rPr>
              <a:t>PREJ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7749463" y="3836008"/>
            <a:ext cx="239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latin typeface="Comic Sans MS" panose="030F0702030302020204" pitchFamily="66" charset="0"/>
              </a:rPr>
              <a:t>POTEM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12296" name="Picture 8" descr="Vikend čistilnih akcij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33" y="4273851"/>
            <a:ext cx="3382702" cy="22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Miha Vivoda: »Bojim se, da bo takih dogodkov in smeti v morju v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635" y="4629751"/>
            <a:ext cx="3591852" cy="20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/>
          <p:cNvSpPr txBox="1"/>
          <p:nvPr/>
        </p:nvSpPr>
        <p:spPr>
          <a:xfrm>
            <a:off x="4557322" y="3645694"/>
            <a:ext cx="1599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latin typeface="Comic Sans MS" panose="030F0702030302020204" pitchFamily="66" charset="0"/>
              </a:rPr>
              <a:t>PREJ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4159239" y="650633"/>
            <a:ext cx="2243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latin typeface="Comic Sans MS" panose="030F0702030302020204" pitchFamily="66" charset="0"/>
              </a:rPr>
              <a:t>POTEM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16" name="Picture 12" descr="Bitmoji Imag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543" y="700261"/>
            <a:ext cx="2475138" cy="2553078"/>
          </a:xfrm>
          <a:prstGeom prst="rect">
            <a:avLst/>
          </a:prstGeom>
          <a:noFill/>
          <a:extLst/>
        </p:spPr>
      </p:pic>
      <p:pic>
        <p:nvPicPr>
          <p:cNvPr id="18" name="Slika 17" descr="Bitmoji Image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54" y="3485847"/>
            <a:ext cx="3078779" cy="30112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26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Safeguarding Canadian Wilderness: Coastlines, Forests, Freshwater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8847" cy="199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itfasering van fossiele brandstoffen moet nú beginn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10" y="35721"/>
            <a:ext cx="3937149" cy="25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" y="2153674"/>
            <a:ext cx="3269368" cy="215827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0" name="Picture 2" descr="https://www.mladina.si/media/www/slike/2019/19/__610/okolje.jpg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81" y="288056"/>
            <a:ext cx="4413516" cy="294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nesnaževanje ozračja in ukrep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001" y="2706355"/>
            <a:ext cx="3616454" cy="27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metimo vse več, ne vemo pa, kam z odpadki - siol.ne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771" y="5471559"/>
            <a:ext cx="2657967" cy="133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lika:Pokrajina in polja, Šmarješke Toplice.jpg - Wikipedija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" y="4394582"/>
            <a:ext cx="3136970" cy="23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8897" y="3489665"/>
            <a:ext cx="5259104" cy="3097356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3171" y="5471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94" y="2483318"/>
            <a:ext cx="6571389" cy="4254366"/>
          </a:xfrm>
          <a:prstGeom prst="rect">
            <a:avLst/>
          </a:prstGeom>
        </p:spPr>
      </p:pic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5544321" cy="373460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66263" y="340824"/>
            <a:ext cx="4837347" cy="177304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sl-SI" dirty="0"/>
              <a:t> </a:t>
            </a:r>
            <a:r>
              <a:rPr lang="sl-SI" dirty="0" smtClean="0"/>
              <a:t>                                 </a:t>
            </a:r>
            <a:r>
              <a:rPr lang="sl-SI" dirty="0" smtClean="0">
                <a:latin typeface="Comic Sans MS" panose="030F0702030302020204" pitchFamily="66" charset="0"/>
              </a:rPr>
              <a:t>SPREMINJAMO            OKOLJA</a:t>
            </a:r>
            <a:endParaRPr lang="sl-SI" dirty="0">
              <a:latin typeface="Comic Sans MS" panose="030F0702030302020204" pitchFamily="66" charset="0"/>
            </a:endParaRPr>
          </a:p>
        </p:txBody>
      </p:sp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2464" y="156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31" y="193491"/>
            <a:ext cx="5832112" cy="613586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193491"/>
            <a:ext cx="5829700" cy="60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owds People - Free photo on Pixabay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64" y="86628"/>
            <a:ext cx="10285191" cy="66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3068" y="172621"/>
            <a:ext cx="5629127" cy="152142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l-SI" sz="4000" dirty="0">
                <a:latin typeface="Comic Sans MS" panose="030F0702030302020204" pitchFamily="66" charset="0"/>
              </a:rPr>
              <a:t>VEDNO </a:t>
            </a:r>
            <a:r>
              <a:rPr lang="sl-SI" sz="4000" dirty="0" smtClean="0">
                <a:latin typeface="Comic Sans MS" panose="030F0702030302020204" pitchFamily="66" charset="0"/>
              </a:rPr>
              <a:t>VEČ </a:t>
            </a:r>
            <a:r>
              <a:rPr lang="sl-SI" sz="4000" dirty="0">
                <a:latin typeface="Comic Sans MS" panose="030F0702030302020204" pitchFamily="66" charset="0"/>
              </a:rPr>
              <a:t>LJUDI</a:t>
            </a: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3975" y="1084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Wholesale marketing of food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69" y="225934"/>
            <a:ext cx="5753110" cy="375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lobal Wholesale Market Characteristics | Size | Overview (2019–2022)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" y="225934"/>
            <a:ext cx="5692086" cy="42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8351" y="5020329"/>
            <a:ext cx="6066264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l-SI" sz="4000" dirty="0" smtClean="0">
                <a:latin typeface="Comic Sans MS" panose="030F0702030302020204" pitchFamily="66" charset="0"/>
              </a:rPr>
              <a:t>VELIKO IZDELKOV V TRGOVINAH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4102" name="Picture 6" descr="OBNOVA - gradbeni center Celovška | OBNOVA - Skupina Topdom. Za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50" y="4230118"/>
            <a:ext cx="3445008" cy="258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9071" y="5683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azni za nepravilno ločevanje odpadkov tudi do 1000 evrov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508290"/>
            <a:ext cx="10852237" cy="61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75637" y="331671"/>
            <a:ext cx="6577361" cy="158375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sl-SI" sz="4000" dirty="0" smtClean="0">
                <a:latin typeface="Comic Sans MS" panose="030F0702030302020204" pitchFamily="66" charset="0"/>
              </a:rPr>
              <a:t>VEDNO VEČ ODPADKOV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8720" y="1305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8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Bitmoji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7" y="1142498"/>
            <a:ext cx="4533497" cy="4584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293541"/>
            <a:ext cx="10515600" cy="48834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sl-SI" sz="4000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Nekateri odpadki </a:t>
            </a:r>
          </a:p>
          <a:p>
            <a:pPr marL="0" indent="0" algn="ctr"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se v naravi razgradijo, </a:t>
            </a:r>
          </a:p>
          <a:p>
            <a:pPr marL="0" indent="0" algn="ctr">
              <a:buNone/>
            </a:pPr>
            <a:r>
              <a:rPr lang="sl-SI" sz="4000" dirty="0" smtClean="0">
                <a:latin typeface="Comic Sans MS" panose="030F0702030302020204" pitchFamily="66" charset="0"/>
              </a:rPr>
              <a:t>drugi pa ne.</a:t>
            </a:r>
          </a:p>
          <a:p>
            <a:pPr marL="0" indent="0" algn="ctr">
              <a:buNone/>
            </a:pP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8256" y="3404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Okoljski problemi stoječih in tekočih vod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745" y="1"/>
            <a:ext cx="3191427" cy="426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Jadransko morje se duši v plastiki, turiste pa dušijo hrvaške ce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24" y="4253090"/>
            <a:ext cx="4657776" cy="25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Slovenija je na robu. Bo čista ali bo smetišče? | MEDNARODNI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72" y="0"/>
            <a:ext cx="3344473" cy="250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Moja MS Revolucija | Gregorjeva po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2" y="240631"/>
            <a:ext cx="3488623" cy="261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AŠA REPORTAŽA: Dekle, pa kar sama po tej divji deželi? - Revija Zarj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8" y="4212188"/>
            <a:ext cx="3402916" cy="255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7+ sanjskih plaž za družine z otroki na Hrvaškem | CityMagaz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98" y="1734816"/>
            <a:ext cx="3336266" cy="217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108960" y="4012352"/>
            <a:ext cx="501230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>
                <a:latin typeface="Comic Sans MS" panose="030F0702030302020204" pitchFamily="66" charset="0"/>
              </a:rPr>
              <a:t>ONESNAŽEVANJE NARAVE</a:t>
            </a:r>
            <a:endParaRPr lang="sl-SI" sz="4000" dirty="0">
              <a:latin typeface="Comic Sans MS" panose="030F0702030302020204" pitchFamily="66" charset="0"/>
            </a:endParaRPr>
          </a:p>
        </p:txBody>
      </p:sp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4624" y="4674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113</Words>
  <Application>Microsoft Office PowerPoint</Application>
  <PresentationFormat>Širokozaslonsko</PresentationFormat>
  <Paragraphs>45</Paragraphs>
  <Slides>15</Slides>
  <Notes>0</Notes>
  <HiddenSlides>0</HiddenSlides>
  <MMClips>13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Officeova tema</vt:lpstr>
      <vt:lpstr>ODPADKI </vt:lpstr>
      <vt:lpstr>PowerPointova predstavitev</vt:lpstr>
      <vt:lpstr>                                  SPREMINJAMO            OKOLJA</vt:lpstr>
      <vt:lpstr>PowerPointova predstavitev</vt:lpstr>
      <vt:lpstr>VEDNO VEČ LJUDI</vt:lpstr>
      <vt:lpstr>VELIKO IZDELKOV V TRGOVINAH</vt:lpstr>
      <vt:lpstr>VEDNO VEČ ODPADKOV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ODPADKI</dc:title>
  <dc:creator>Tamara</dc:creator>
  <cp:lastModifiedBy>Tamara</cp:lastModifiedBy>
  <cp:revision>31</cp:revision>
  <dcterms:created xsi:type="dcterms:W3CDTF">2020-04-13T11:56:32Z</dcterms:created>
  <dcterms:modified xsi:type="dcterms:W3CDTF">2020-04-13T18:12:57Z</dcterms:modified>
</cp:coreProperties>
</file>