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66" r:id="rId7"/>
    <p:sldId id="267" r:id="rId8"/>
    <p:sldId id="25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>
      <p:cViewPr>
        <p:scale>
          <a:sx n="76" d="100"/>
          <a:sy n="76" d="100"/>
        </p:scale>
        <p:origin x="-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8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Choosing the right 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 perfect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xmlns="" id="{E530467A-8750-4106-8472-2E1618FF2C9D}"/>
              </a:ext>
            </a:extLst>
          </p:cNvPr>
          <p:cNvSpPr txBox="1">
            <a:spLocks/>
          </p:cNvSpPr>
          <p:nvPr/>
        </p:nvSpPr>
        <p:spPr>
          <a:xfrm>
            <a:off x="695400" y="404664"/>
            <a:ext cx="4248472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Sell – sold – </a:t>
            </a:r>
            <a:r>
              <a:rPr lang="en-US" sz="3600" b="1" dirty="0">
                <a:solidFill>
                  <a:srgbClr val="FF0000"/>
                </a:solidFill>
              </a:rPr>
              <a:t>sold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 have sold </a:t>
            </a:r>
            <a:r>
              <a:rPr lang="en-US" sz="2400" b="1" dirty="0"/>
              <a:t>my video games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2FFEC027-2911-436F-9E07-8A5DB7DC668C}"/>
              </a:ext>
            </a:extLst>
          </p:cNvPr>
          <p:cNvSpPr txBox="1">
            <a:spLocks/>
          </p:cNvSpPr>
          <p:nvPr/>
        </p:nvSpPr>
        <p:spPr>
          <a:xfrm>
            <a:off x="4943872" y="4149080"/>
            <a:ext cx="7248128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Reorder – reordered – </a:t>
            </a:r>
            <a:r>
              <a:rPr lang="en-US" sz="3600" b="1" dirty="0">
                <a:solidFill>
                  <a:srgbClr val="FF0000"/>
                </a:solidFill>
              </a:rPr>
              <a:t>reordered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 have reordered </a:t>
            </a:r>
            <a:r>
              <a:rPr lang="en-US" sz="2400" b="1" dirty="0"/>
              <a:t>my </a:t>
            </a:r>
            <a:r>
              <a:rPr lang="en-US" sz="2400" b="1" dirty="0" smtClean="0"/>
              <a:t>desk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9FE47-6377-4B73-9A67-B50CE787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556792"/>
            <a:ext cx="3810000" cy="351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EC82A3-503D-4FA0-9644-0C82FC58D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620688"/>
            <a:ext cx="5929809" cy="33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E14FE6-0B4F-465A-A342-547EB17A500C}"/>
              </a:ext>
            </a:extLst>
          </p:cNvPr>
          <p:cNvSpPr txBox="1">
            <a:spLocks/>
          </p:cNvSpPr>
          <p:nvPr/>
        </p:nvSpPr>
        <p:spPr>
          <a:xfrm>
            <a:off x="551384" y="1412776"/>
            <a:ext cx="4248472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Lose – lost – </a:t>
            </a:r>
            <a:r>
              <a:rPr lang="en-US" sz="3600" b="1" dirty="0">
                <a:solidFill>
                  <a:srgbClr val="FF0000"/>
                </a:solidFill>
              </a:rPr>
              <a:t>lost</a:t>
            </a:r>
          </a:p>
          <a:p>
            <a:pPr marL="0" indent="0">
              <a:buNone/>
            </a:pPr>
            <a:r>
              <a:rPr lang="en-US" sz="2400" b="1" dirty="0"/>
              <a:t>I </a:t>
            </a:r>
            <a:r>
              <a:rPr lang="en-US" sz="2400" b="1" dirty="0">
                <a:solidFill>
                  <a:srgbClr val="FF0000"/>
                </a:solidFill>
              </a:rPr>
              <a:t>have lost </a:t>
            </a:r>
            <a:r>
              <a:rPr lang="en-US" sz="2400" b="1" dirty="0"/>
              <a:t>the chess </a:t>
            </a:r>
            <a:r>
              <a:rPr lang="en-US" sz="2400" b="1" dirty="0" smtClean="0"/>
              <a:t>game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4A825345-6CFA-4E2C-BD45-7D6F57B60096}"/>
              </a:ext>
            </a:extLst>
          </p:cNvPr>
          <p:cNvSpPr txBox="1">
            <a:spLocks/>
          </p:cNvSpPr>
          <p:nvPr/>
        </p:nvSpPr>
        <p:spPr>
          <a:xfrm>
            <a:off x="6852084" y="116632"/>
            <a:ext cx="4680520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Dive – dove – </a:t>
            </a:r>
            <a:r>
              <a:rPr lang="en-US" sz="3600" b="1" dirty="0">
                <a:solidFill>
                  <a:srgbClr val="FF0000"/>
                </a:solidFill>
              </a:rPr>
              <a:t>dived</a:t>
            </a:r>
          </a:p>
          <a:p>
            <a:pPr marL="0" indent="0">
              <a:buNone/>
            </a:pPr>
            <a:r>
              <a:rPr lang="en-US" sz="2400" b="1" dirty="0"/>
              <a:t>I </a:t>
            </a:r>
            <a:r>
              <a:rPr lang="en-US" sz="2400" b="1" dirty="0">
                <a:solidFill>
                  <a:srgbClr val="FF0000"/>
                </a:solidFill>
              </a:rPr>
              <a:t>have dived </a:t>
            </a:r>
            <a:r>
              <a:rPr lang="en-US" sz="2400" b="1" dirty="0"/>
              <a:t>with a </a:t>
            </a:r>
            <a:r>
              <a:rPr lang="en-US" sz="2400" b="1" dirty="0" smtClean="0"/>
              <a:t>turtle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AD0464-EAD6-44A3-81FC-738BED987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084" y="1196752"/>
            <a:ext cx="4968552" cy="3726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73ED6C0-F9FC-442A-A503-236D4F25E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928165"/>
            <a:ext cx="5086350" cy="38195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A64417AC-899D-474F-9FB4-F14D8BC8FD9C}"/>
              </a:ext>
            </a:extLst>
          </p:cNvPr>
          <p:cNvSpPr/>
          <p:nvPr/>
        </p:nvSpPr>
        <p:spPr>
          <a:xfrm>
            <a:off x="3791744" y="3284984"/>
            <a:ext cx="1872208" cy="20162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34335A-09C9-41F1-9B7B-C38EB2D11CEB}"/>
              </a:ext>
            </a:extLst>
          </p:cNvPr>
          <p:cNvSpPr txBox="1">
            <a:spLocks/>
          </p:cNvSpPr>
          <p:nvPr/>
        </p:nvSpPr>
        <p:spPr>
          <a:xfrm>
            <a:off x="1920076" y="3262936"/>
            <a:ext cx="5400600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Teach – taught – </a:t>
            </a:r>
            <a:r>
              <a:rPr lang="en-US" sz="3600" b="1" dirty="0">
                <a:solidFill>
                  <a:srgbClr val="FF0000"/>
                </a:solidFill>
              </a:rPr>
              <a:t>taught</a:t>
            </a:r>
          </a:p>
          <a:p>
            <a:pPr marL="0" indent="0">
              <a:buNone/>
            </a:pPr>
            <a:r>
              <a:rPr lang="en-US" sz="2400" b="1" dirty="0"/>
              <a:t>My teacher </a:t>
            </a:r>
            <a:r>
              <a:rPr lang="en-US" sz="2400" b="1" dirty="0" smtClean="0">
                <a:solidFill>
                  <a:srgbClr val="FF0000"/>
                </a:solidFill>
              </a:rPr>
              <a:t>ha</a:t>
            </a:r>
            <a:r>
              <a:rPr lang="sl-SI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taught </a:t>
            </a:r>
            <a:r>
              <a:rPr lang="en-US" sz="2400" b="1" dirty="0"/>
              <a:t>me </a:t>
            </a:r>
            <a:r>
              <a:rPr lang="en-US" sz="2400" b="1" dirty="0" smtClean="0"/>
              <a:t>science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65845DD9-91FD-4B27-B659-CF9517441F83}"/>
              </a:ext>
            </a:extLst>
          </p:cNvPr>
          <p:cNvSpPr txBox="1">
            <a:spLocks/>
          </p:cNvSpPr>
          <p:nvPr/>
        </p:nvSpPr>
        <p:spPr>
          <a:xfrm>
            <a:off x="1920076" y="260648"/>
            <a:ext cx="5040560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Wait – waited – </a:t>
            </a:r>
            <a:r>
              <a:rPr lang="en-US" sz="3600" b="1" dirty="0">
                <a:solidFill>
                  <a:srgbClr val="FF0000"/>
                </a:solidFill>
              </a:rPr>
              <a:t>waited</a:t>
            </a:r>
          </a:p>
          <a:p>
            <a:pPr marL="0" indent="0">
              <a:buNone/>
            </a:pPr>
            <a:r>
              <a:rPr lang="en-US" sz="2400" b="1" dirty="0"/>
              <a:t>They </a:t>
            </a:r>
            <a:r>
              <a:rPr lang="en-US" sz="2400" b="1" dirty="0">
                <a:solidFill>
                  <a:srgbClr val="FF0000"/>
                </a:solidFill>
              </a:rPr>
              <a:t>have waited </a:t>
            </a:r>
            <a:r>
              <a:rPr lang="en-US" sz="2400" b="1" dirty="0"/>
              <a:t>for the </a:t>
            </a:r>
            <a:r>
              <a:rPr lang="en-US" sz="2400" b="1" dirty="0" smtClean="0"/>
              <a:t>bus</a:t>
            </a:r>
            <a:r>
              <a:rPr lang="sl-SI" sz="2400" b="1" smtClean="0"/>
              <a:t>.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3B8BCE-7C0D-4C0F-8464-378CC3D05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244" y="4444440"/>
            <a:ext cx="5640077" cy="216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6E435E-539B-4A4F-8F74-C716A06F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67962"/>
            <a:ext cx="4915345" cy="31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2060848"/>
            <a:ext cx="3817640" cy="2232248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What have they done?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CFA779DA-E3C9-4F1B-ADB9-F2E13C963DDE}"/>
              </a:ext>
            </a:extLst>
          </p:cNvPr>
          <p:cNvSpPr txBox="1">
            <a:spLocks/>
          </p:cNvSpPr>
          <p:nvPr/>
        </p:nvSpPr>
        <p:spPr>
          <a:xfrm>
            <a:off x="6888088" y="188640"/>
            <a:ext cx="4248472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Read – read – </a:t>
            </a:r>
            <a:r>
              <a:rPr lang="en-US" sz="3600" b="1" dirty="0">
                <a:solidFill>
                  <a:srgbClr val="FF0000"/>
                </a:solidFill>
              </a:rPr>
              <a:t>read</a:t>
            </a:r>
          </a:p>
          <a:p>
            <a:pPr marL="0" indent="0">
              <a:buNone/>
            </a:pPr>
            <a:r>
              <a:rPr lang="en-US" sz="2400" b="1" dirty="0"/>
              <a:t>He </a:t>
            </a:r>
            <a:r>
              <a:rPr lang="en-US" sz="2400" b="1" dirty="0">
                <a:solidFill>
                  <a:srgbClr val="FF0000"/>
                </a:solidFill>
              </a:rPr>
              <a:t>has read </a:t>
            </a:r>
            <a:r>
              <a:rPr lang="en-US" sz="2400" b="1" dirty="0"/>
              <a:t>a </a:t>
            </a:r>
            <a:r>
              <a:rPr lang="en-US" sz="2400" b="1" dirty="0" smtClean="0"/>
              <a:t>book</a:t>
            </a:r>
            <a:r>
              <a:rPr lang="sl-SI" sz="2400" b="1" dirty="0" smtClean="0"/>
              <a:t>.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529E46-DB92-4AB3-83D5-F023F7E7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353" y="1484784"/>
            <a:ext cx="4066207" cy="3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irl holding ice cream co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/>
      </p:pic>
      <p:pic>
        <p:nvPicPr>
          <p:cNvPr id="3" name="Picture Placeholder 2" descr="Balloons flying in the sky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9A75AEE2-ECC7-42D7-AFCE-F888110837C1}"/>
              </a:ext>
            </a:extLst>
          </p:cNvPr>
          <p:cNvSpPr txBox="1">
            <a:spLocks/>
          </p:cNvSpPr>
          <p:nvPr/>
        </p:nvSpPr>
        <p:spPr>
          <a:xfrm rot="5400000">
            <a:off x="9693256" y="3794180"/>
            <a:ext cx="4248472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Do – did – </a:t>
            </a:r>
            <a:r>
              <a:rPr lang="en-US" sz="3600" b="1" dirty="0">
                <a:solidFill>
                  <a:srgbClr val="FF0000"/>
                </a:solidFill>
              </a:rPr>
              <a:t>done </a:t>
            </a:r>
          </a:p>
          <a:p>
            <a:pPr marL="0" indent="0">
              <a:buNone/>
            </a:pPr>
            <a:r>
              <a:rPr lang="en-US" sz="2400" b="1" dirty="0"/>
              <a:t>She</a:t>
            </a:r>
            <a:r>
              <a:rPr lang="en-US" sz="2400" b="1" dirty="0">
                <a:solidFill>
                  <a:srgbClr val="FF0000"/>
                </a:solidFill>
              </a:rPr>
              <a:t> has done </a:t>
            </a:r>
            <a:r>
              <a:rPr lang="en-US" sz="2400" b="1" dirty="0"/>
              <a:t>it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675DA044-8801-4A53-86DC-39153C31E4E0}"/>
              </a:ext>
            </a:extLst>
          </p:cNvPr>
          <p:cNvSpPr txBox="1">
            <a:spLocks/>
          </p:cNvSpPr>
          <p:nvPr/>
        </p:nvSpPr>
        <p:spPr>
          <a:xfrm>
            <a:off x="5526714" y="5159899"/>
            <a:ext cx="5144210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Blow – blew – </a:t>
            </a:r>
            <a:r>
              <a:rPr lang="en-US" sz="3600" b="1" dirty="0">
                <a:solidFill>
                  <a:srgbClr val="FF0000"/>
                </a:solidFill>
              </a:rPr>
              <a:t>blown</a:t>
            </a:r>
          </a:p>
          <a:p>
            <a:pPr marL="0" indent="0">
              <a:buNone/>
            </a:pPr>
            <a:r>
              <a:rPr lang="en-US" sz="2400" b="1" dirty="0"/>
              <a:t>She/he </a:t>
            </a:r>
            <a:r>
              <a:rPr lang="en-US" sz="2400" b="1" dirty="0">
                <a:solidFill>
                  <a:srgbClr val="FF0000"/>
                </a:solidFill>
              </a:rPr>
              <a:t>has blown </a:t>
            </a:r>
            <a:r>
              <a:rPr lang="en-US" sz="2400" b="1" dirty="0"/>
              <a:t>a </a:t>
            </a:r>
            <a:r>
              <a:rPr lang="en-US" sz="2400" b="1" dirty="0" smtClean="0"/>
              <a:t>balloon</a:t>
            </a:r>
            <a:r>
              <a:rPr lang="sl-SI" sz="2400" b="1" dirty="0" smtClean="0"/>
              <a:t>.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BD88338E-D05F-432B-9BCA-A9F6EDB35D99}"/>
              </a:ext>
            </a:extLst>
          </p:cNvPr>
          <p:cNvSpPr txBox="1">
            <a:spLocks/>
          </p:cNvSpPr>
          <p:nvPr/>
        </p:nvSpPr>
        <p:spPr>
          <a:xfrm>
            <a:off x="839416" y="5214054"/>
            <a:ext cx="4248472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Eat – ate – </a:t>
            </a:r>
            <a:r>
              <a:rPr lang="en-US" sz="3600" b="1" dirty="0">
                <a:solidFill>
                  <a:srgbClr val="FF0000"/>
                </a:solidFill>
              </a:rPr>
              <a:t>eaten</a:t>
            </a:r>
          </a:p>
          <a:p>
            <a:pPr marL="0" indent="0">
              <a:buNone/>
            </a:pPr>
            <a:r>
              <a:rPr lang="en-US" sz="2400" b="1" dirty="0"/>
              <a:t>She </a:t>
            </a:r>
            <a:r>
              <a:rPr lang="en-US" sz="2400" b="1" dirty="0">
                <a:solidFill>
                  <a:srgbClr val="FF0000"/>
                </a:solidFill>
              </a:rPr>
              <a:t>has eaten </a:t>
            </a:r>
            <a:r>
              <a:rPr lang="en-US" sz="2400" b="1" dirty="0"/>
              <a:t>an ice </a:t>
            </a:r>
            <a:r>
              <a:rPr lang="en-US" sz="2400" b="1" dirty="0" smtClean="0"/>
              <a:t>cream</a:t>
            </a:r>
            <a:r>
              <a:rPr lang="sl-SI" sz="2400" b="1" dirty="0" smtClean="0"/>
              <a:t>.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wo young girls standing on the beach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6025" y="3213811"/>
            <a:ext cx="2626638" cy="1649530"/>
          </a:xfrm>
        </p:spPr>
      </p:pic>
      <p:pic>
        <p:nvPicPr>
          <p:cNvPr id="9" name="Picture Placeholder 8" descr="A young girl blowing bubbles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317" y="1113022"/>
            <a:ext cx="2626638" cy="1649530"/>
          </a:xfr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D93701B5-CFDF-4513-B7CB-2EF1F58E931F}"/>
              </a:ext>
            </a:extLst>
          </p:cNvPr>
          <p:cNvSpPr txBox="1">
            <a:spLocks/>
          </p:cNvSpPr>
          <p:nvPr/>
        </p:nvSpPr>
        <p:spPr>
          <a:xfrm>
            <a:off x="407368" y="5661248"/>
            <a:ext cx="5688632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Plant – planted – </a:t>
            </a:r>
            <a:r>
              <a:rPr lang="en-US" sz="3600" b="1" dirty="0">
                <a:solidFill>
                  <a:srgbClr val="FF0000"/>
                </a:solidFill>
              </a:rPr>
              <a:t>planted</a:t>
            </a:r>
          </a:p>
          <a:p>
            <a:pPr marL="0" indent="0">
              <a:buNone/>
            </a:pPr>
            <a:r>
              <a:rPr lang="en-US" sz="2400" b="1" dirty="0"/>
              <a:t>They</a:t>
            </a:r>
            <a:r>
              <a:rPr lang="en-US" sz="2400" b="1" dirty="0">
                <a:solidFill>
                  <a:srgbClr val="FF0000"/>
                </a:solidFill>
              </a:rPr>
              <a:t> have planted </a:t>
            </a:r>
            <a:r>
              <a:rPr lang="en-US" sz="2400" b="1" dirty="0"/>
              <a:t>a </a:t>
            </a:r>
            <a:r>
              <a:rPr lang="en-US" sz="2400" b="1" dirty="0" smtClean="0"/>
              <a:t>tree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999CC574-483F-4178-89BA-3A8B9E5050FC}"/>
              </a:ext>
            </a:extLst>
          </p:cNvPr>
          <p:cNvSpPr txBox="1">
            <a:spLocks/>
          </p:cNvSpPr>
          <p:nvPr/>
        </p:nvSpPr>
        <p:spPr>
          <a:xfrm>
            <a:off x="6505214" y="5661248"/>
            <a:ext cx="5144210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Take – took – </a:t>
            </a:r>
            <a:r>
              <a:rPr lang="en-US" sz="3600" b="1" dirty="0">
                <a:solidFill>
                  <a:srgbClr val="FF0000"/>
                </a:solidFill>
              </a:rPr>
              <a:t>taken</a:t>
            </a:r>
          </a:p>
          <a:p>
            <a:pPr marL="0" indent="0">
              <a:buNone/>
            </a:pPr>
            <a:r>
              <a:rPr lang="en-US" sz="2400" b="1" dirty="0"/>
              <a:t>She</a:t>
            </a:r>
            <a:r>
              <a:rPr lang="en-US" sz="2400" b="1" dirty="0">
                <a:solidFill>
                  <a:srgbClr val="FF0000"/>
                </a:solidFill>
              </a:rPr>
              <a:t> has taken </a:t>
            </a:r>
            <a:r>
              <a:rPr lang="en-US" sz="2400" b="1" dirty="0"/>
              <a:t>some </a:t>
            </a:r>
            <a:r>
              <a:rPr lang="en-US" sz="2400" b="1" dirty="0" smtClean="0"/>
              <a:t>photos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907C4D6-4A4A-4943-AD96-5457EECA0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1412776"/>
            <a:ext cx="4680520" cy="31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E5F66AD4-ED5E-43DE-9993-6648F09DFAD0}"/>
              </a:ext>
            </a:extLst>
          </p:cNvPr>
          <p:cNvSpPr txBox="1">
            <a:spLocks/>
          </p:cNvSpPr>
          <p:nvPr/>
        </p:nvSpPr>
        <p:spPr>
          <a:xfrm>
            <a:off x="767408" y="404664"/>
            <a:ext cx="5144210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Play – played – </a:t>
            </a:r>
            <a:r>
              <a:rPr lang="en-US" sz="3600" b="1" dirty="0">
                <a:solidFill>
                  <a:srgbClr val="FF0000"/>
                </a:solidFill>
              </a:rPr>
              <a:t>played</a:t>
            </a:r>
          </a:p>
          <a:p>
            <a:pPr marL="0" indent="0">
              <a:buNone/>
            </a:pPr>
            <a:r>
              <a:rPr lang="en-US" sz="2400" b="1" dirty="0"/>
              <a:t>They</a:t>
            </a:r>
            <a:r>
              <a:rPr lang="en-US" sz="2400" b="1" dirty="0">
                <a:solidFill>
                  <a:srgbClr val="FF0000"/>
                </a:solidFill>
              </a:rPr>
              <a:t> have played </a:t>
            </a:r>
            <a:r>
              <a:rPr lang="en-US" sz="2400" b="1" dirty="0"/>
              <a:t>in the </a:t>
            </a:r>
            <a:r>
              <a:rPr lang="en-US" sz="2400" b="1" dirty="0" smtClean="0"/>
              <a:t>park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0EEEFC68-39FA-40D8-9A40-E02487643927}"/>
              </a:ext>
            </a:extLst>
          </p:cNvPr>
          <p:cNvSpPr txBox="1">
            <a:spLocks/>
          </p:cNvSpPr>
          <p:nvPr/>
        </p:nvSpPr>
        <p:spPr>
          <a:xfrm>
            <a:off x="263352" y="692696"/>
            <a:ext cx="5144210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Write – wrote – </a:t>
            </a:r>
            <a:r>
              <a:rPr lang="en-US" sz="3600" b="1" dirty="0">
                <a:solidFill>
                  <a:srgbClr val="FF0000"/>
                </a:solidFill>
              </a:rPr>
              <a:t>written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 have written </a:t>
            </a:r>
            <a:r>
              <a:rPr lang="en-US" sz="2400" b="1" dirty="0"/>
              <a:t>a </a:t>
            </a:r>
            <a:r>
              <a:rPr lang="en-US" sz="2400" b="1" dirty="0" smtClean="0"/>
              <a:t>letter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125840D5-B35F-4295-91EE-A4838367B18D}"/>
              </a:ext>
            </a:extLst>
          </p:cNvPr>
          <p:cNvSpPr txBox="1">
            <a:spLocks/>
          </p:cNvSpPr>
          <p:nvPr/>
        </p:nvSpPr>
        <p:spPr>
          <a:xfrm>
            <a:off x="6474696" y="3789040"/>
            <a:ext cx="5319868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Buy – bought – </a:t>
            </a:r>
            <a:r>
              <a:rPr lang="en-US" sz="3600" b="1" dirty="0">
                <a:solidFill>
                  <a:srgbClr val="FF0000"/>
                </a:solidFill>
              </a:rPr>
              <a:t>bought</a:t>
            </a:r>
          </a:p>
          <a:p>
            <a:pPr marL="0" indent="0">
              <a:buNone/>
            </a:pPr>
            <a:r>
              <a:rPr lang="en-US" sz="2400" b="1" dirty="0"/>
              <a:t>I</a:t>
            </a:r>
            <a:r>
              <a:rPr lang="en-US" sz="2400" b="1" dirty="0">
                <a:solidFill>
                  <a:srgbClr val="FF0000"/>
                </a:solidFill>
              </a:rPr>
              <a:t> have bought </a:t>
            </a:r>
            <a:r>
              <a:rPr lang="en-US" sz="2400" b="1" dirty="0"/>
              <a:t>a video </a:t>
            </a:r>
            <a:r>
              <a:rPr lang="en-US" sz="2400" b="1" dirty="0" smtClean="0"/>
              <a:t>game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0265BFC-0F31-4A30-ADFC-9CA0E953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975584"/>
            <a:ext cx="4363963" cy="2851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32AF460-F6A1-4E72-97BD-CE05F4DB7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78" y="446526"/>
            <a:ext cx="3958196" cy="2971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C880EEC-F108-43AF-BC5A-45F163AA82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680"/>
          <a:stretch/>
        </p:blipFill>
        <p:spPr>
          <a:xfrm>
            <a:off x="10465688" y="2078422"/>
            <a:ext cx="1271643" cy="13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D107240A-27C0-4110-9CE0-A82243162C6F}"/>
              </a:ext>
            </a:extLst>
          </p:cNvPr>
          <p:cNvSpPr txBox="1">
            <a:spLocks/>
          </p:cNvSpPr>
          <p:nvPr/>
        </p:nvSpPr>
        <p:spPr>
          <a:xfrm>
            <a:off x="479376" y="692696"/>
            <a:ext cx="5319868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Post – posted – </a:t>
            </a:r>
            <a:r>
              <a:rPr lang="en-US" sz="3600" b="1" dirty="0">
                <a:solidFill>
                  <a:srgbClr val="FF0000"/>
                </a:solidFill>
              </a:rPr>
              <a:t>posted</a:t>
            </a:r>
          </a:p>
          <a:p>
            <a:pPr marL="0" indent="0">
              <a:buNone/>
            </a:pPr>
            <a:r>
              <a:rPr lang="en-US" sz="2400" b="1" dirty="0"/>
              <a:t>She</a:t>
            </a:r>
            <a:r>
              <a:rPr lang="en-US" sz="2400" b="1" dirty="0">
                <a:solidFill>
                  <a:srgbClr val="FF0000"/>
                </a:solidFill>
              </a:rPr>
              <a:t> has posted </a:t>
            </a:r>
            <a:r>
              <a:rPr lang="en-US" sz="2400" b="1" dirty="0"/>
              <a:t>a </a:t>
            </a:r>
            <a:r>
              <a:rPr lang="en-US" sz="2400" b="1" dirty="0" smtClean="0"/>
              <a:t>letter</a:t>
            </a:r>
            <a:r>
              <a:rPr lang="sl-SI" sz="2400" b="1" dirty="0" smtClean="0"/>
              <a:t>.</a:t>
            </a:r>
            <a:r>
              <a:rPr lang="en-US" sz="2400" b="1" dirty="0" smtClean="0"/>
              <a:t>  </a:t>
            </a:r>
            <a:endParaRPr lang="en-US" sz="2400" b="1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E68C8334-D4D8-4627-92EA-22C8003BF85D}"/>
              </a:ext>
            </a:extLst>
          </p:cNvPr>
          <p:cNvSpPr txBox="1">
            <a:spLocks/>
          </p:cNvSpPr>
          <p:nvPr/>
        </p:nvSpPr>
        <p:spPr>
          <a:xfrm>
            <a:off x="6095999" y="4089639"/>
            <a:ext cx="5319868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Draw – drew – </a:t>
            </a:r>
            <a:r>
              <a:rPr lang="en-US" sz="3600" b="1" dirty="0">
                <a:solidFill>
                  <a:srgbClr val="FF0000"/>
                </a:solidFill>
              </a:rPr>
              <a:t>drawn</a:t>
            </a:r>
          </a:p>
          <a:p>
            <a:pPr marL="0" indent="0">
              <a:buNone/>
            </a:pPr>
            <a:r>
              <a:rPr lang="en-US" sz="2400" b="1" dirty="0"/>
              <a:t>They</a:t>
            </a:r>
            <a:r>
              <a:rPr lang="en-US" sz="2400" b="1" dirty="0">
                <a:solidFill>
                  <a:srgbClr val="FF0000"/>
                </a:solidFill>
              </a:rPr>
              <a:t> have drawn </a:t>
            </a:r>
            <a:r>
              <a:rPr lang="en-US" sz="2400" b="1" dirty="0"/>
              <a:t>a </a:t>
            </a:r>
            <a:r>
              <a:rPr lang="en-US" sz="2400" b="1" dirty="0" smtClean="0"/>
              <a:t>zebra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21C635-234D-4BC6-9C1A-73D7937C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060848"/>
            <a:ext cx="2730596" cy="3924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A8C8DDB-F25F-4008-994B-B17C62FA8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77" y="55252"/>
            <a:ext cx="3121313" cy="40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8289330E-8CBD-4505-B091-77F2EB6E9EBB}"/>
              </a:ext>
            </a:extLst>
          </p:cNvPr>
          <p:cNvSpPr txBox="1">
            <a:spLocks/>
          </p:cNvSpPr>
          <p:nvPr/>
        </p:nvSpPr>
        <p:spPr>
          <a:xfrm>
            <a:off x="5968388" y="3307270"/>
            <a:ext cx="6222828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Watch – watched – </a:t>
            </a:r>
            <a:r>
              <a:rPr lang="en-US" sz="3600" b="1" dirty="0">
                <a:solidFill>
                  <a:srgbClr val="FF0000"/>
                </a:solidFill>
              </a:rPr>
              <a:t>watched</a:t>
            </a:r>
          </a:p>
          <a:p>
            <a:pPr marL="0" indent="0">
              <a:buNone/>
            </a:pPr>
            <a:r>
              <a:rPr lang="en-US" sz="2400" b="1" dirty="0"/>
              <a:t>They</a:t>
            </a:r>
            <a:r>
              <a:rPr lang="en-US" sz="2400" b="1" dirty="0">
                <a:solidFill>
                  <a:srgbClr val="FF0000"/>
                </a:solidFill>
              </a:rPr>
              <a:t> have watched </a:t>
            </a:r>
            <a:r>
              <a:rPr lang="en-US" sz="2400" b="1" dirty="0"/>
              <a:t>a </a:t>
            </a:r>
            <a:r>
              <a:rPr lang="en-US" sz="2400" b="1" dirty="0" smtClean="0"/>
              <a:t>movie</a:t>
            </a:r>
            <a:r>
              <a:rPr lang="sl-SI" sz="2400" b="1" dirty="0" smtClean="0"/>
              <a:t>.</a:t>
            </a:r>
            <a:endParaRPr lang="en-US" sz="2400" b="1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32C4010D-AE64-4E1E-9750-E32A64D66C97}"/>
              </a:ext>
            </a:extLst>
          </p:cNvPr>
          <p:cNvSpPr txBox="1">
            <a:spLocks/>
          </p:cNvSpPr>
          <p:nvPr/>
        </p:nvSpPr>
        <p:spPr>
          <a:xfrm>
            <a:off x="1703512" y="4620679"/>
            <a:ext cx="5319868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Drop – dropped – </a:t>
            </a:r>
            <a:r>
              <a:rPr lang="en-US" sz="3600" b="1" dirty="0">
                <a:solidFill>
                  <a:srgbClr val="FF0000"/>
                </a:solidFill>
              </a:rPr>
              <a:t>dropped</a:t>
            </a:r>
            <a:r>
              <a:rPr lang="en-US" sz="3600" b="1" dirty="0"/>
              <a:t> </a:t>
            </a:r>
          </a:p>
          <a:p>
            <a:pPr marL="0" indent="0">
              <a:buNone/>
            </a:pPr>
            <a:r>
              <a:rPr lang="en-US" sz="2400" b="1" dirty="0"/>
              <a:t>I </a:t>
            </a:r>
            <a:r>
              <a:rPr lang="en-US" sz="2400" b="1" dirty="0">
                <a:solidFill>
                  <a:srgbClr val="FF0000"/>
                </a:solidFill>
              </a:rPr>
              <a:t>have dropped </a:t>
            </a:r>
            <a:r>
              <a:rPr lang="en-US" sz="2400" b="1" dirty="0"/>
              <a:t>my ice </a:t>
            </a:r>
            <a:r>
              <a:rPr lang="en-US" sz="2400" b="1" dirty="0" smtClean="0"/>
              <a:t>cream</a:t>
            </a:r>
            <a:r>
              <a:rPr lang="sl-SI" sz="2400" b="1" dirty="0" smtClean="0"/>
              <a:t>.</a:t>
            </a:r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032A0A9-0690-4D04-B76A-7F2BAF1A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77" y="378570"/>
            <a:ext cx="504825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E6EC25-CEC9-4754-959F-E1D751D50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94326"/>
            <a:ext cx="4342123" cy="43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3B16F6-62C8-42BC-A4C4-A152F8E0696F}"/>
              </a:ext>
            </a:extLst>
          </p:cNvPr>
          <p:cNvSpPr txBox="1">
            <a:spLocks/>
          </p:cNvSpPr>
          <p:nvPr/>
        </p:nvSpPr>
        <p:spPr>
          <a:xfrm>
            <a:off x="7641799" y="620688"/>
            <a:ext cx="4248472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Try – tried – </a:t>
            </a:r>
            <a:r>
              <a:rPr lang="en-US" sz="3600" b="1" dirty="0">
                <a:solidFill>
                  <a:srgbClr val="FF0000"/>
                </a:solidFill>
              </a:rPr>
              <a:t>tried</a:t>
            </a:r>
          </a:p>
          <a:p>
            <a:pPr marL="0" indent="0">
              <a:buNone/>
            </a:pPr>
            <a:r>
              <a:rPr lang="en-US" sz="2400" b="1" dirty="0"/>
              <a:t>I </a:t>
            </a:r>
            <a:r>
              <a:rPr lang="en-US" sz="2400" b="1" dirty="0">
                <a:solidFill>
                  <a:srgbClr val="FF0000"/>
                </a:solidFill>
              </a:rPr>
              <a:t>have tried </a:t>
            </a:r>
            <a:r>
              <a:rPr lang="en-US" sz="2400" b="1" dirty="0"/>
              <a:t>to ride a </a:t>
            </a:r>
            <a:r>
              <a:rPr lang="en-US" sz="2400" b="1" dirty="0" smtClean="0"/>
              <a:t>bike</a:t>
            </a:r>
            <a:r>
              <a:rPr lang="sl-SI" sz="2400" b="1" dirty="0" smtClean="0"/>
              <a:t>.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A90B274E-CAB2-46B2-AFB1-5222C8B1C6A8}"/>
              </a:ext>
            </a:extLst>
          </p:cNvPr>
          <p:cNvSpPr txBox="1">
            <a:spLocks/>
          </p:cNvSpPr>
          <p:nvPr/>
        </p:nvSpPr>
        <p:spPr>
          <a:xfrm>
            <a:off x="479376" y="3861048"/>
            <a:ext cx="5807968" cy="493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Paint – painted – </a:t>
            </a:r>
            <a:r>
              <a:rPr lang="en-US" sz="3600" b="1" dirty="0">
                <a:solidFill>
                  <a:srgbClr val="FF0000"/>
                </a:solidFill>
              </a:rPr>
              <a:t>painted</a:t>
            </a:r>
          </a:p>
          <a:p>
            <a:pPr marL="0" indent="0">
              <a:buNone/>
            </a:pPr>
            <a:r>
              <a:rPr lang="en-US" sz="2400" b="1" dirty="0"/>
              <a:t>She</a:t>
            </a:r>
            <a:r>
              <a:rPr lang="en-US" sz="2400" b="1" dirty="0">
                <a:solidFill>
                  <a:srgbClr val="FF0000"/>
                </a:solidFill>
              </a:rPr>
              <a:t> has painted </a:t>
            </a:r>
            <a:r>
              <a:rPr lang="en-US" sz="2400" b="1" dirty="0"/>
              <a:t>a </a:t>
            </a:r>
            <a:r>
              <a:rPr lang="en-US" sz="2400" b="1" dirty="0" smtClean="0"/>
              <a:t>wall</a:t>
            </a:r>
            <a:r>
              <a:rPr lang="sl-SI" sz="2400" b="1" dirty="0" smtClean="0"/>
              <a:t>.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04B094-2B17-47D7-8A66-21177843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286936"/>
            <a:ext cx="5311375" cy="3367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CB0578-24A1-4CB5-83CF-FB6905B32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1920244"/>
            <a:ext cx="460376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DE8BD18C-BB6B-4682-868D-83DA48E4EB75}" vid="{737B1A93-DF05-4E1D-9B85-4E3AAA23E5A4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2006/documentManagement/types"/>
    <ds:schemaRef ds:uri="40262f94-9f35-4ac3-9a90-690165a166b7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317</TotalTime>
  <Words>348</Words>
  <Application>Microsoft Office PowerPoint</Application>
  <PresentationFormat>Po meri</PresentationFormat>
  <Paragraphs>55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Children Friends 16x9</vt:lpstr>
      <vt:lpstr>Choosing the right one</vt:lpstr>
      <vt:lpstr>What have they done?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the right one</dc:title>
  <dc:creator>Andrés M Obando T</dc:creator>
  <cp:lastModifiedBy>cactus64</cp:lastModifiedBy>
  <cp:revision>16</cp:revision>
  <dcterms:created xsi:type="dcterms:W3CDTF">2017-08-29T21:24:58Z</dcterms:created>
  <dcterms:modified xsi:type="dcterms:W3CDTF">2020-05-04T10:00:54Z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