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VELIKE</a:t>
            </a:r>
            <a:br>
              <a:rPr lang="sl-SI" dirty="0" smtClean="0"/>
            </a:br>
            <a:r>
              <a:rPr lang="sl-SI" dirty="0" smtClean="0"/>
              <a:t>TISKANE</a:t>
            </a:r>
            <a:br>
              <a:rPr lang="sl-SI" dirty="0" smtClean="0"/>
            </a:br>
            <a:r>
              <a:rPr lang="sl-SI" dirty="0" smtClean="0"/>
              <a:t>ČRKE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Predmet: SLOVENŠČINA</a:t>
            </a:r>
            <a:endParaRPr lang="sl-SI" dirty="0"/>
          </a:p>
        </p:txBody>
      </p:sp>
      <p:pic>
        <p:nvPicPr>
          <p:cNvPr id="1026" name="Picture 2" descr="Plakat MOJA ABECEDA - Made By Ka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369" y="947651"/>
            <a:ext cx="4717347" cy="471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06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TE VELIKE TISKANE ČRKE STE ŽE ZAPISOVALI. </a:t>
            </a:r>
            <a:endParaRPr lang="sl-SI" dirty="0"/>
          </a:p>
        </p:txBody>
      </p:sp>
      <p:sp>
        <p:nvSpPr>
          <p:cNvPr id="5" name="Podnaslov 2"/>
          <p:cNvSpPr txBox="1">
            <a:spLocks/>
          </p:cNvSpPr>
          <p:nvPr/>
        </p:nvSpPr>
        <p:spPr>
          <a:xfrm>
            <a:off x="4012240" y="782661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slov 2"/>
          <p:cNvSpPr txBox="1">
            <a:spLocks/>
          </p:cNvSpPr>
          <p:nvPr/>
        </p:nvSpPr>
        <p:spPr>
          <a:xfrm>
            <a:off x="5295171" y="1239861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dnaslov 2"/>
          <p:cNvSpPr txBox="1">
            <a:spLocks/>
          </p:cNvSpPr>
          <p:nvPr/>
        </p:nvSpPr>
        <p:spPr>
          <a:xfrm>
            <a:off x="4566422" y="2772173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dnaslov 2"/>
          <p:cNvSpPr txBox="1">
            <a:spLocks/>
          </p:cNvSpPr>
          <p:nvPr/>
        </p:nvSpPr>
        <p:spPr>
          <a:xfrm>
            <a:off x="6539310" y="2434122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dnaslov 2"/>
          <p:cNvSpPr txBox="1">
            <a:spLocks/>
          </p:cNvSpPr>
          <p:nvPr/>
        </p:nvSpPr>
        <p:spPr>
          <a:xfrm>
            <a:off x="7115659" y="1032042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odnaslov 2"/>
          <p:cNvSpPr txBox="1">
            <a:spLocks/>
          </p:cNvSpPr>
          <p:nvPr/>
        </p:nvSpPr>
        <p:spPr>
          <a:xfrm>
            <a:off x="7849950" y="3827889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dnaslov 2"/>
          <p:cNvSpPr txBox="1">
            <a:spLocks/>
          </p:cNvSpPr>
          <p:nvPr/>
        </p:nvSpPr>
        <p:spPr>
          <a:xfrm>
            <a:off x="7956593" y="2677961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odnaslov 2"/>
          <p:cNvSpPr txBox="1">
            <a:spLocks/>
          </p:cNvSpPr>
          <p:nvPr/>
        </p:nvSpPr>
        <p:spPr>
          <a:xfrm>
            <a:off x="9504145" y="826996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odnaslov 2"/>
          <p:cNvSpPr txBox="1">
            <a:spLocks/>
          </p:cNvSpPr>
          <p:nvPr/>
        </p:nvSpPr>
        <p:spPr>
          <a:xfrm>
            <a:off x="6048897" y="4891920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dnaslov 2"/>
          <p:cNvSpPr txBox="1">
            <a:spLocks/>
          </p:cNvSpPr>
          <p:nvPr/>
        </p:nvSpPr>
        <p:spPr>
          <a:xfrm>
            <a:off x="4060713" y="3847285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odnaslov 2"/>
          <p:cNvSpPr txBox="1">
            <a:spLocks/>
          </p:cNvSpPr>
          <p:nvPr/>
        </p:nvSpPr>
        <p:spPr>
          <a:xfrm>
            <a:off x="9504145" y="4990164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odnaslov 2"/>
          <p:cNvSpPr txBox="1">
            <a:spLocks/>
          </p:cNvSpPr>
          <p:nvPr/>
        </p:nvSpPr>
        <p:spPr>
          <a:xfrm>
            <a:off x="6104313" y="3592361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odnaslov 2"/>
          <p:cNvSpPr txBox="1">
            <a:spLocks/>
          </p:cNvSpPr>
          <p:nvPr/>
        </p:nvSpPr>
        <p:spPr>
          <a:xfrm>
            <a:off x="4566422" y="5267820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odnaslov 2"/>
          <p:cNvSpPr txBox="1">
            <a:spLocks/>
          </p:cNvSpPr>
          <p:nvPr/>
        </p:nvSpPr>
        <p:spPr>
          <a:xfrm>
            <a:off x="9745289" y="3229373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odnaslov 2"/>
          <p:cNvSpPr txBox="1">
            <a:spLocks/>
          </p:cNvSpPr>
          <p:nvPr/>
        </p:nvSpPr>
        <p:spPr>
          <a:xfrm>
            <a:off x="10485065" y="1489242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odnaslov 2"/>
          <p:cNvSpPr txBox="1">
            <a:spLocks/>
          </p:cNvSpPr>
          <p:nvPr/>
        </p:nvSpPr>
        <p:spPr>
          <a:xfrm>
            <a:off x="7970502" y="5209065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dnaslov 2"/>
          <p:cNvSpPr txBox="1">
            <a:spLocks/>
          </p:cNvSpPr>
          <p:nvPr/>
        </p:nvSpPr>
        <p:spPr>
          <a:xfrm>
            <a:off x="10661059" y="4430442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odnaslov 2"/>
          <p:cNvSpPr txBox="1">
            <a:spLocks/>
          </p:cNvSpPr>
          <p:nvPr/>
        </p:nvSpPr>
        <p:spPr>
          <a:xfrm>
            <a:off x="8309902" y="461237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odnaslov 2"/>
          <p:cNvSpPr txBox="1">
            <a:spLocks/>
          </p:cNvSpPr>
          <p:nvPr/>
        </p:nvSpPr>
        <p:spPr>
          <a:xfrm>
            <a:off x="9038651" y="1988639"/>
            <a:ext cx="809142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7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sl-SI" sz="7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7308" y="1336842"/>
            <a:ext cx="609600" cy="609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5421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DANES JIH BOSTE ZAPISOVALI PO NAREKU. </a:t>
            </a:r>
            <a:endParaRPr lang="sl-SI" dirty="0"/>
          </a:p>
        </p:txBody>
      </p:sp>
      <p:sp>
        <p:nvSpPr>
          <p:cNvPr id="6" name="Podnaslov 2"/>
          <p:cNvSpPr txBox="1">
            <a:spLocks/>
          </p:cNvSpPr>
          <p:nvPr/>
        </p:nvSpPr>
        <p:spPr>
          <a:xfrm>
            <a:off x="3762857" y="433526"/>
            <a:ext cx="2887325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rgbClr val="FF0000"/>
                </a:solidFill>
              </a:rPr>
              <a:t>V VSAKO OKENCE PO NAREKU NATANČNO IN PRAVILNO ZAPIŠI VELIKO TISKANO ČRKO. 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021" y="1723505"/>
            <a:ext cx="6153150" cy="3810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93006">
            <a:off x="352685" y="580912"/>
            <a:ext cx="2676525" cy="1085850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9855" y="4778433"/>
            <a:ext cx="609600" cy="609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330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POSKUSI SEDAJ PRAVILNO ZAPISATI ŠE BESEDE.</a:t>
            </a:r>
            <a:endParaRPr lang="sl-SI" dirty="0"/>
          </a:p>
        </p:txBody>
      </p:sp>
      <p:sp>
        <p:nvSpPr>
          <p:cNvPr id="5" name="Podnaslov 2"/>
          <p:cNvSpPr txBox="1">
            <a:spLocks/>
          </p:cNvSpPr>
          <p:nvPr/>
        </p:nvSpPr>
        <p:spPr>
          <a:xfrm rot="21127622">
            <a:off x="4361374" y="874100"/>
            <a:ext cx="2887325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rgbClr val="FF0000"/>
                </a:solidFill>
              </a:rPr>
              <a:t>V VSAKO OKENCE PO NAREKU NATANČNO IN PRAVILNO ZAPIŠI BESEDO. 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423" y="2069869"/>
            <a:ext cx="7430955" cy="320715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17669">
            <a:off x="738101" y="466984"/>
            <a:ext cx="2552700" cy="1152525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61418" y="4903124"/>
            <a:ext cx="609600" cy="609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8360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POVED JE SESTAVLJENA IZ BESED.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537" y="2661891"/>
            <a:ext cx="6572250" cy="1800225"/>
          </a:xfrm>
          <a:prstGeom prst="rect">
            <a:avLst/>
          </a:prstGeom>
        </p:spPr>
      </p:pic>
      <p:sp>
        <p:nvSpPr>
          <p:cNvPr id="5" name="Podnaslov 2"/>
          <p:cNvSpPr txBox="1">
            <a:spLocks/>
          </p:cNvSpPr>
          <p:nvPr/>
        </p:nvSpPr>
        <p:spPr>
          <a:xfrm rot="21127622">
            <a:off x="4394950" y="819720"/>
            <a:ext cx="3643990" cy="14567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 smtClean="0">
                <a:solidFill>
                  <a:srgbClr val="FF0000"/>
                </a:solidFill>
              </a:rPr>
              <a:t>POVED PONOVI IN JO ZAPIŠI. BODI PREVIDEN, DA NE BOŠ KAKŠNE BESEDE IZPUSTIL. NA KONCU POVEDI ZAPIŠI </a:t>
            </a:r>
            <a:r>
              <a:rPr lang="sl-SI" b="1" dirty="0" smtClean="0">
                <a:solidFill>
                  <a:srgbClr val="FF0000"/>
                </a:solidFill>
              </a:rPr>
              <a:t>PIKO</a:t>
            </a:r>
            <a:r>
              <a:rPr lang="sl-SI" dirty="0" smtClean="0">
                <a:solidFill>
                  <a:srgbClr val="FF0000"/>
                </a:solidFill>
              </a:rPr>
              <a:t>.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378" y="4979583"/>
            <a:ext cx="5334000" cy="1171575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9484" y="4248645"/>
            <a:ext cx="609600" cy="609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6085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ZAPIŠI ČRKO ZA PRVI GLAS.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444" y="1311506"/>
            <a:ext cx="6553200" cy="4667250"/>
          </a:xfrm>
          <a:prstGeom prst="rect">
            <a:avLst/>
          </a:prstGeom>
        </p:spPr>
      </p:pic>
      <p:sp>
        <p:nvSpPr>
          <p:cNvPr id="5" name="Podnaslov 2"/>
          <p:cNvSpPr txBox="1">
            <a:spLocks/>
          </p:cNvSpPr>
          <p:nvPr/>
        </p:nvSpPr>
        <p:spPr>
          <a:xfrm rot="21127622">
            <a:off x="1683834" y="822370"/>
            <a:ext cx="3643990" cy="7114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 smtClean="0">
                <a:solidFill>
                  <a:srgbClr val="FF0000"/>
                </a:solidFill>
              </a:rPr>
              <a:t>TO NALOGO LAHKO REŠIŠ SAMOSTOJNO.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10" y="5177332"/>
            <a:ext cx="2400300" cy="1095375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7210" y="4171604"/>
            <a:ext cx="609600" cy="609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4220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363117" cy="4601183"/>
          </a:xfrm>
        </p:spPr>
        <p:txBody>
          <a:bodyPr/>
          <a:lstStyle/>
          <a:p>
            <a:r>
              <a:rPr lang="sl-SI" dirty="0" smtClean="0"/>
              <a:t>ČE SI PRIDNO VADIL GLASKOVANJE, ZNAŠ BESEDE ZAPISOVATI. 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807" y="1671032"/>
            <a:ext cx="6467475" cy="39814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17" y="5194501"/>
            <a:ext cx="2152650" cy="1190625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3467" y="1061432"/>
            <a:ext cx="609600" cy="609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5973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IZPOLNJENA UČNA LISTA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7"/>
          <a:stretch/>
        </p:blipFill>
        <p:spPr>
          <a:xfrm>
            <a:off x="3818542" y="764770"/>
            <a:ext cx="7509507" cy="5486400"/>
          </a:xfrm>
        </p:spPr>
      </p:pic>
      <p:sp>
        <p:nvSpPr>
          <p:cNvPr id="5" name="Podnaslov 2"/>
          <p:cNvSpPr txBox="1">
            <a:spLocks/>
          </p:cNvSpPr>
          <p:nvPr/>
        </p:nvSpPr>
        <p:spPr>
          <a:xfrm rot="21127622">
            <a:off x="1052066" y="166209"/>
            <a:ext cx="3643990" cy="7114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dirty="0" smtClean="0">
                <a:solidFill>
                  <a:srgbClr val="FF0000"/>
                </a:solidFill>
              </a:rPr>
              <a:t>PREGLEJ, ČE SO ČRKE IN BESEDE PRAVILNO ZAPISANE.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4461" y="4587240"/>
            <a:ext cx="609600" cy="609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3485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kvir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TM03457475[[fn=Okvir]]</Template>
  <TotalTime>189</TotalTime>
  <Words>132</Words>
  <Application>Microsoft Office PowerPoint</Application>
  <PresentationFormat>Širokozaslonsko</PresentationFormat>
  <Paragraphs>33</Paragraphs>
  <Slides>8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Corbel</vt:lpstr>
      <vt:lpstr>Wingdings 2</vt:lpstr>
      <vt:lpstr>Okvir</vt:lpstr>
      <vt:lpstr>VELIKE TISKANE ČRKE</vt:lpstr>
      <vt:lpstr>TE VELIKE TISKANE ČRKE STE ŽE ZAPISOVALI. </vt:lpstr>
      <vt:lpstr>DANES JIH BOSTE ZAPISOVALI PO NAREKU. </vt:lpstr>
      <vt:lpstr>POSKUSI SEDAJ PRAVILNO ZAPISATI ŠE BESEDE.</vt:lpstr>
      <vt:lpstr>POVED JE SESTAVLJENA IZ BESED.</vt:lpstr>
      <vt:lpstr>ZAPIŠI ČRKO ZA PRVI GLAS. </vt:lpstr>
      <vt:lpstr>ČE SI PRIDNO VADIL GLASKOVANJE, ZNAŠ BESEDE ZAPISOVATI. </vt:lpstr>
      <vt:lpstr>IZPOLNJENA UČNA LISTA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VELIKE  TISKANE ČRKE</dc:title>
  <dc:creator>Dorjana</dc:creator>
  <cp:lastModifiedBy>Dorjana</cp:lastModifiedBy>
  <cp:revision>12</cp:revision>
  <dcterms:created xsi:type="dcterms:W3CDTF">2020-04-16T14:55:45Z</dcterms:created>
  <dcterms:modified xsi:type="dcterms:W3CDTF">2020-04-16T18:05:38Z</dcterms:modified>
</cp:coreProperties>
</file>