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CC7BCD-A0B0-4A97-B044-4EAA4944E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EA0497F-8F77-464E-938A-51C95CD76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F781B97-71DE-494E-BFE0-911F5A8EB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AD71-AF14-43B0-BEF1-1A7DE291241B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810EAF6-3F51-49BD-8A8D-5229B3A9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E6D352C-6423-4E41-BA62-24961906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8BAD-D10B-4821-BA3A-69353EC1CE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628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5B17C7-BF84-4DE7-B7D0-86B15570A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FFDFFD0-42C9-49DB-AE58-863609AA0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EC217D6-AEDE-4D51-9232-7B954E2AE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AD71-AF14-43B0-BEF1-1A7DE291241B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5444024-EEF0-4664-ADE4-434AC111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5B553A1-D4B3-4E16-B12C-74D12EF4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8BAD-D10B-4821-BA3A-69353EC1CE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522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D6611FC-7E8D-438D-B8E4-1BD3F9AD3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246A521-7D00-4FAC-B430-5E78416CA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F9146C9-3E8C-4F7E-958D-2833D6F89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AD71-AF14-43B0-BEF1-1A7DE291241B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9C05CA9-455F-4148-96AE-B31CB5D5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AE6BF5D-E3AE-4342-8ADB-AFD19BCCB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8BAD-D10B-4821-BA3A-69353EC1CE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51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CECDF7-10EE-47C0-9F5E-67294F6C6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6BF1408-B52C-49AF-B969-E944C5076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39D24C0-79E6-49BF-8CE3-E3DD6DB2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AD71-AF14-43B0-BEF1-1A7DE291241B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C2938B-932D-4AA2-A43A-FD39174D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1AFC948-D24F-4489-B9C7-D0752E38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8BAD-D10B-4821-BA3A-69353EC1CE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344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1E37CB-D1D1-4BC3-9AAF-139012743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6CB8CFA-6929-4719-9BF6-6F2C99A31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411D3B6-AD78-46EE-888B-5421C0F87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AD71-AF14-43B0-BEF1-1A7DE291241B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F3169C7-BA03-414F-B0FC-69B4289A7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F547261-35C6-4FBA-8EF9-39C00C42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8BAD-D10B-4821-BA3A-69353EC1CE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1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D6025-2474-439F-B02B-1B1DA0B0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3B94AFB-AE6E-458F-9C33-202BA6565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7D41230-489B-4AE2-B518-389147636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29D5357-6118-4357-8609-F8ACCF58F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AD71-AF14-43B0-BEF1-1A7DE291241B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1C906C3-A4DA-4DD3-84D9-CC98224B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A06565F-0A3F-4157-9C9E-278FA6607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8BAD-D10B-4821-BA3A-69353EC1CE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472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A27FF0-A9F9-4241-964B-F52E5935D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67A9548-2DE4-4F64-B674-E59CA3D5C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9361DB3-5AC7-4166-B9DD-963812556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5B70AA7-25F2-4E77-A1B1-7394C1FC5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E5C1AC3-E8CD-45E0-BDFB-BB350C64C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D407C4F-BD98-44D3-89F4-30EE685C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AD71-AF14-43B0-BEF1-1A7DE291241B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4050402F-E50C-44AC-B3EE-BBB5A4AE7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D8B9CCCC-E0FF-4487-98EB-DEFD5A60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8BAD-D10B-4821-BA3A-69353EC1CE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901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630494-39D8-42E0-8311-B75ED7985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B85EE6C6-3F5F-457D-9C38-81729550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AD71-AF14-43B0-BEF1-1A7DE291241B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FB07C3DF-3E19-412F-849D-983C7417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0FB435FA-ACE3-4339-9AA8-132AE595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8BAD-D10B-4821-BA3A-69353EC1CE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779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F337DDC4-35E1-4F6D-B45A-B8A90E499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AD71-AF14-43B0-BEF1-1A7DE291241B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988B96A0-F143-4C31-8A5C-D9E48D03D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75FB436-ACDC-48D5-B22D-29D52B210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8BAD-D10B-4821-BA3A-69353EC1CE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765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AEFC8C-3CE1-41D0-9C0B-B81E4AF22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0FB5A77-8746-4FCC-AD59-0960A597A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5EB9D9E-0C29-429D-9BE1-BF56AB2EB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9937543-D120-41B2-A8D0-E560CF99C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AD71-AF14-43B0-BEF1-1A7DE291241B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5398D9D-DE4D-449A-9B43-8E580C18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D398EF0-21BC-4209-A834-6BF28CD4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8BAD-D10B-4821-BA3A-69353EC1CE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156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83C232-2BE6-408D-8EA8-E910B33F2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6FCEFF73-BACE-4533-A75C-80037352D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B60592A-289C-4EC8-A640-53FA03AE7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FBF22DF-9A0D-426D-B5C4-BF450C3CF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AD71-AF14-43B0-BEF1-1A7DE291241B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467B4C3-997D-4C65-8BC6-A827749AA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9CB2AA7-396D-4D11-B300-9AEE36D29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8BAD-D10B-4821-BA3A-69353EC1CE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534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E6214BA-FD91-452D-A1AF-5A314B572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D95D8CA-A5AB-4906-8B27-6E4BA72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5A1DFE6-53D8-4412-BE2E-85AC9971D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AD71-AF14-43B0-BEF1-1A7DE291241B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3996E3D-061A-4687-A7D0-106D62097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9E772D3-11D9-43A9-892D-480A7A2F4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68BAD-D10B-4821-BA3A-69353EC1CE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003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58CCD5F-7A73-4F44-B80A-CCAACCC49F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2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A664FC1-E341-496B-B412-B139FA36A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E5CD2450-F42C-4A3E-B20A-3AC2668DE891}"/>
              </a:ext>
            </a:extLst>
          </p:cNvPr>
          <p:cNvSpPr/>
          <p:nvPr/>
        </p:nvSpPr>
        <p:spPr>
          <a:xfrm>
            <a:off x="0" y="1435395"/>
            <a:ext cx="12192000" cy="171184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FA184E6-E3D7-4F6D-8FCA-FC117F9F691E}"/>
              </a:ext>
            </a:extLst>
          </p:cNvPr>
          <p:cNvSpPr txBox="1"/>
          <p:nvPr/>
        </p:nvSpPr>
        <p:spPr>
          <a:xfrm>
            <a:off x="3907021" y="1825625"/>
            <a:ext cx="43779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600" dirty="0">
                <a:solidFill>
                  <a:schemeClr val="bg1"/>
                </a:solidFill>
              </a:rPr>
              <a:t>OUTDOORS</a:t>
            </a:r>
          </a:p>
        </p:txBody>
      </p:sp>
    </p:spTree>
    <p:extLst>
      <p:ext uri="{BB962C8B-B14F-4D97-AF65-F5344CB8AC3E}">
        <p14:creationId xmlns:p14="http://schemas.microsoft.com/office/powerpoint/2010/main" val="98917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44AD0F3D-031A-448A-9118-2C4FACB5B51C}"/>
              </a:ext>
            </a:extLst>
          </p:cNvPr>
          <p:cNvSpPr/>
          <p:nvPr/>
        </p:nvSpPr>
        <p:spPr>
          <a:xfrm>
            <a:off x="680483" y="563525"/>
            <a:ext cx="10831032" cy="5730949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2A3CE89-E8B0-4557-872A-DFD10A975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852" y="611380"/>
            <a:ext cx="6689919" cy="563523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B71B2D4-AB19-4EDC-AA95-A57F23D13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3" b="93326" l="3056" r="96944">
                        <a14:foregroundMark x1="5556" y1="37002" x2="5556" y2="37002"/>
                        <a14:foregroundMark x1="3611" y1="40867" x2="3611" y2="40867"/>
                        <a14:foregroundMark x1="31250" y1="25995" x2="35000" y2="18618"/>
                        <a14:foregroundMark x1="35000" y1="18618" x2="35000" y2="18501"/>
                        <a14:foregroundMark x1="30972" y1="16862" x2="30972" y2="16862"/>
                        <a14:foregroundMark x1="30972" y1="17799" x2="30972" y2="17799"/>
                        <a14:foregroundMark x1="28056" y1="17916" x2="28056" y2="17916"/>
                        <a14:foregroundMark x1="26111" y1="22365" x2="26111" y2="22365"/>
                        <a14:foregroundMark x1="59722" y1="32319" x2="56389" y2="20492"/>
                        <a14:foregroundMark x1="54583" y1="22600" x2="48750" y2="28806"/>
                        <a14:foregroundMark x1="48750" y1="26815" x2="53194" y2="20609"/>
                        <a14:foregroundMark x1="50278" y1="7963" x2="50278" y2="7963"/>
                        <a14:foregroundMark x1="92361" y1="44145" x2="92361" y2="44145"/>
                        <a14:foregroundMark x1="97083" y1="39696" x2="97083" y2="39696"/>
                        <a14:foregroundMark x1="72361" y1="93326" x2="72361" y2="933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4168" y="870591"/>
            <a:ext cx="902208" cy="1070119"/>
          </a:xfrm>
          <a:prstGeom prst="rect">
            <a:avLst/>
          </a:prstGeom>
        </p:spPr>
      </p:pic>
      <p:sp>
        <p:nvSpPr>
          <p:cNvPr id="13" name="Elipsa 12">
            <a:extLst>
              <a:ext uri="{FF2B5EF4-FFF2-40B4-BE49-F238E27FC236}">
                <a16:creationId xmlns:a16="http://schemas.microsoft.com/office/drawing/2014/main" id="{3357A923-A76F-49B9-8CD5-C4713ED0764A}"/>
              </a:ext>
            </a:extLst>
          </p:cNvPr>
          <p:cNvSpPr/>
          <p:nvPr/>
        </p:nvSpPr>
        <p:spPr>
          <a:xfrm>
            <a:off x="890016" y="3596640"/>
            <a:ext cx="2279904" cy="2133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28BBE6D1-1E3F-4C27-AB67-28B785CD84E2}"/>
              </a:ext>
            </a:extLst>
          </p:cNvPr>
          <p:cNvSpPr txBox="1"/>
          <p:nvPr/>
        </p:nvSpPr>
        <p:spPr>
          <a:xfrm>
            <a:off x="990062" y="4017109"/>
            <a:ext cx="20798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err="1"/>
              <a:t>What</a:t>
            </a:r>
            <a:r>
              <a:rPr lang="sl-SI" sz="2000" b="1" dirty="0"/>
              <a:t> </a:t>
            </a:r>
            <a:r>
              <a:rPr lang="sl-SI" sz="2000" b="1" dirty="0" err="1"/>
              <a:t>can</a:t>
            </a:r>
            <a:r>
              <a:rPr lang="sl-SI" sz="2000" b="1" dirty="0"/>
              <a:t> </a:t>
            </a:r>
            <a:r>
              <a:rPr lang="sl-SI" sz="2000" b="1" dirty="0" err="1"/>
              <a:t>you</a:t>
            </a:r>
            <a:r>
              <a:rPr lang="sl-SI" sz="2000" b="1" dirty="0"/>
              <a:t> </a:t>
            </a:r>
            <a:r>
              <a:rPr lang="sl-SI" sz="2000" b="1" dirty="0" err="1"/>
              <a:t>see</a:t>
            </a:r>
            <a:r>
              <a:rPr lang="sl-SI" sz="2000" b="1" dirty="0"/>
              <a:t> in </a:t>
            </a:r>
            <a:r>
              <a:rPr lang="sl-SI" sz="2000" b="1" dirty="0" err="1"/>
              <a:t>the</a:t>
            </a:r>
            <a:r>
              <a:rPr lang="sl-SI" sz="2000" b="1" dirty="0"/>
              <a:t> </a:t>
            </a:r>
            <a:r>
              <a:rPr lang="sl-SI" sz="2000" b="1" dirty="0" err="1"/>
              <a:t>picture</a:t>
            </a:r>
            <a:r>
              <a:rPr lang="sl-SI" sz="2000" b="1" dirty="0"/>
              <a:t>?</a:t>
            </a:r>
          </a:p>
          <a:p>
            <a:pPr algn="ctr"/>
            <a:endParaRPr lang="sl-SI" sz="2000" b="1" dirty="0"/>
          </a:p>
          <a:p>
            <a:pPr algn="ctr"/>
            <a:r>
              <a:rPr lang="sl-SI" dirty="0"/>
              <a:t>Kaj vidimo na sliki?</a:t>
            </a:r>
          </a:p>
        </p:txBody>
      </p:sp>
      <p:sp>
        <p:nvSpPr>
          <p:cNvPr id="14" name="Pravokotnik: zaokroženi vogali 13">
            <a:extLst>
              <a:ext uri="{FF2B5EF4-FFF2-40B4-BE49-F238E27FC236}">
                <a16:creationId xmlns:a16="http://schemas.microsoft.com/office/drawing/2014/main" id="{E112A0A0-289A-4205-B022-0C5AC9228FA2}"/>
              </a:ext>
            </a:extLst>
          </p:cNvPr>
          <p:cNvSpPr/>
          <p:nvPr/>
        </p:nvSpPr>
        <p:spPr>
          <a:xfrm>
            <a:off x="9156900" y="1019080"/>
            <a:ext cx="1962912" cy="773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MOUNTAIN</a:t>
            </a:r>
            <a:endParaRPr lang="sl-SI" sz="2800" dirty="0"/>
          </a:p>
          <a:p>
            <a:pPr algn="ctr"/>
            <a:r>
              <a:rPr lang="sl-SI" sz="2800" dirty="0"/>
              <a:t>gora</a:t>
            </a:r>
            <a:endParaRPr lang="sl-SI" dirty="0"/>
          </a:p>
        </p:txBody>
      </p:sp>
      <p:sp>
        <p:nvSpPr>
          <p:cNvPr id="15" name="Pravokotnik: zaokroženi vogali 14">
            <a:extLst>
              <a:ext uri="{FF2B5EF4-FFF2-40B4-BE49-F238E27FC236}">
                <a16:creationId xmlns:a16="http://schemas.microsoft.com/office/drawing/2014/main" id="{AED9EE8E-6753-4BCC-9F1C-FC7577985A62}"/>
              </a:ext>
            </a:extLst>
          </p:cNvPr>
          <p:cNvSpPr/>
          <p:nvPr/>
        </p:nvSpPr>
        <p:spPr>
          <a:xfrm>
            <a:off x="9438620" y="2247778"/>
            <a:ext cx="1962912" cy="773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/>
              <a:t>HOUSE</a:t>
            </a:r>
          </a:p>
          <a:p>
            <a:pPr algn="ctr"/>
            <a:r>
              <a:rPr lang="sl-SI" sz="2800" dirty="0"/>
              <a:t>hiša</a:t>
            </a:r>
            <a:endParaRPr lang="sl-SI" dirty="0"/>
          </a:p>
        </p:txBody>
      </p:sp>
      <p:sp>
        <p:nvSpPr>
          <p:cNvPr id="17" name="Pravokotnik: zaokroženi vogali 16">
            <a:extLst>
              <a:ext uri="{FF2B5EF4-FFF2-40B4-BE49-F238E27FC236}">
                <a16:creationId xmlns:a16="http://schemas.microsoft.com/office/drawing/2014/main" id="{A4D91C59-D68C-4FA1-B450-3FB2E58655ED}"/>
              </a:ext>
            </a:extLst>
          </p:cNvPr>
          <p:cNvSpPr/>
          <p:nvPr/>
        </p:nvSpPr>
        <p:spPr>
          <a:xfrm>
            <a:off x="6860310" y="783298"/>
            <a:ext cx="1962912" cy="773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/>
              <a:t>TREE</a:t>
            </a:r>
          </a:p>
          <a:p>
            <a:pPr algn="ctr"/>
            <a:r>
              <a:rPr lang="sl-SI" sz="2800" dirty="0"/>
              <a:t>drevo</a:t>
            </a:r>
            <a:endParaRPr lang="sl-SI" dirty="0"/>
          </a:p>
        </p:txBody>
      </p:sp>
      <p:sp>
        <p:nvSpPr>
          <p:cNvPr id="19" name="Pravokotnik: zaokroženi vogali 18">
            <a:extLst>
              <a:ext uri="{FF2B5EF4-FFF2-40B4-BE49-F238E27FC236}">
                <a16:creationId xmlns:a16="http://schemas.microsoft.com/office/drawing/2014/main" id="{3D8168B8-347D-43B5-A86D-2C93193E9D88}"/>
              </a:ext>
            </a:extLst>
          </p:cNvPr>
          <p:cNvSpPr/>
          <p:nvPr/>
        </p:nvSpPr>
        <p:spPr>
          <a:xfrm>
            <a:off x="4254300" y="5158688"/>
            <a:ext cx="1962912" cy="773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/>
              <a:t>FLOWERS</a:t>
            </a:r>
          </a:p>
          <a:p>
            <a:pPr algn="ctr"/>
            <a:r>
              <a:rPr lang="sl-SI" sz="2800" dirty="0"/>
              <a:t>rože</a:t>
            </a:r>
            <a:endParaRPr lang="sl-SI" dirty="0"/>
          </a:p>
        </p:txBody>
      </p:sp>
      <p:sp>
        <p:nvSpPr>
          <p:cNvPr id="20" name="Pravokotnik: zaokroženi vogali 19">
            <a:extLst>
              <a:ext uri="{FF2B5EF4-FFF2-40B4-BE49-F238E27FC236}">
                <a16:creationId xmlns:a16="http://schemas.microsoft.com/office/drawing/2014/main" id="{880EE6F8-49F0-4AC0-BFB1-FB2D391A4E32}"/>
              </a:ext>
            </a:extLst>
          </p:cNvPr>
          <p:cNvSpPr/>
          <p:nvPr/>
        </p:nvSpPr>
        <p:spPr>
          <a:xfrm>
            <a:off x="5362380" y="3596640"/>
            <a:ext cx="1962912" cy="773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/>
              <a:t>LAKE</a:t>
            </a:r>
          </a:p>
          <a:p>
            <a:pPr algn="ctr"/>
            <a:r>
              <a:rPr lang="sl-SI" sz="2800" dirty="0"/>
              <a:t>jezero</a:t>
            </a:r>
            <a:endParaRPr lang="sl-SI" dirty="0"/>
          </a:p>
        </p:txBody>
      </p:sp>
      <p:sp>
        <p:nvSpPr>
          <p:cNvPr id="21" name="Pravokotnik: zaokroženi vogali 20">
            <a:extLst>
              <a:ext uri="{FF2B5EF4-FFF2-40B4-BE49-F238E27FC236}">
                <a16:creationId xmlns:a16="http://schemas.microsoft.com/office/drawing/2014/main" id="{43750FD9-BF60-4D0D-A36A-ABDA390C0070}"/>
              </a:ext>
            </a:extLst>
          </p:cNvPr>
          <p:cNvSpPr/>
          <p:nvPr/>
        </p:nvSpPr>
        <p:spPr>
          <a:xfrm>
            <a:off x="3272844" y="611380"/>
            <a:ext cx="1962912" cy="773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/>
              <a:t>BIRD</a:t>
            </a:r>
          </a:p>
          <a:p>
            <a:pPr algn="ctr"/>
            <a:r>
              <a:rPr lang="sl-SI" sz="2800" dirty="0"/>
              <a:t>ptica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9483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58CCD5F-7A73-4F44-B80A-CCAACCC49F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2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44AD0F3D-031A-448A-9118-2C4FACB5B51C}"/>
              </a:ext>
            </a:extLst>
          </p:cNvPr>
          <p:cNvSpPr/>
          <p:nvPr/>
        </p:nvSpPr>
        <p:spPr>
          <a:xfrm>
            <a:off x="680483" y="563525"/>
            <a:ext cx="10831032" cy="5730949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57C9E9DE-FF48-4F05-A018-5E758C81F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5064" y="1253331"/>
            <a:ext cx="7741871" cy="4351338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8804F59-CC47-45BC-BC5E-3054D285DE23}"/>
              </a:ext>
            </a:extLst>
          </p:cNvPr>
          <p:cNvSpPr txBox="1"/>
          <p:nvPr/>
        </p:nvSpPr>
        <p:spPr>
          <a:xfrm>
            <a:off x="680483" y="5716047"/>
            <a:ext cx="10831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BESEDE LAHKO POSLUŠATE TUKAJ:</a:t>
            </a:r>
          </a:p>
          <a:p>
            <a:pPr algn="ctr"/>
            <a:r>
              <a:rPr lang="sl-SI" sz="1400" dirty="0"/>
              <a:t>https://elt.oup.com/student/oxfordexplorers/level1/picturedictionary/unit6/picturedictionary01_06_01?cc=si&amp;selLanguage=en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3D0D680-0FAB-4A23-9947-6D4DF6F4DF14}"/>
              </a:ext>
            </a:extLst>
          </p:cNvPr>
          <p:cNvSpPr txBox="1"/>
          <p:nvPr/>
        </p:nvSpPr>
        <p:spPr>
          <a:xfrm>
            <a:off x="2523744" y="557178"/>
            <a:ext cx="730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SPOZNALI SMO NASLEDNJE BESEDE</a:t>
            </a:r>
          </a:p>
        </p:txBody>
      </p:sp>
    </p:spTree>
    <p:extLst>
      <p:ext uri="{BB962C8B-B14F-4D97-AF65-F5344CB8AC3E}">
        <p14:creationId xmlns:p14="http://schemas.microsoft.com/office/powerpoint/2010/main" val="16207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58CCD5F-7A73-4F44-B80A-CCAACCC49F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2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44AD0F3D-031A-448A-9118-2C4FACB5B51C}"/>
              </a:ext>
            </a:extLst>
          </p:cNvPr>
          <p:cNvSpPr/>
          <p:nvPr/>
        </p:nvSpPr>
        <p:spPr>
          <a:xfrm>
            <a:off x="680483" y="563525"/>
            <a:ext cx="10831032" cy="5730949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2D09FA5C-6C7D-4AD2-9101-7F6032D9C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sl-SI" dirty="0"/>
              <a:t>BESEDE NAJPREJ UČITELJ GLASNO PREBERE (ALI JIH PREDVAJA)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sl-SI" dirty="0"/>
              <a:t>BESEDE ŠE PREBERE, TOKRAT UČENCI PONOVIJO ZA NJIM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sl-SI" dirty="0"/>
              <a:t>UČITELJ SAMO POKAŽE NA BESEDO, UČENCI JO IZGOVORIJO</a:t>
            </a:r>
          </a:p>
        </p:txBody>
      </p:sp>
    </p:spTree>
    <p:extLst>
      <p:ext uri="{BB962C8B-B14F-4D97-AF65-F5344CB8AC3E}">
        <p14:creationId xmlns:p14="http://schemas.microsoft.com/office/powerpoint/2010/main" val="322374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58CCD5F-7A73-4F44-B80A-CCAACCC49F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2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44AD0F3D-031A-448A-9118-2C4FACB5B51C}"/>
              </a:ext>
            </a:extLst>
          </p:cNvPr>
          <p:cNvSpPr/>
          <p:nvPr/>
        </p:nvSpPr>
        <p:spPr>
          <a:xfrm>
            <a:off x="680483" y="563525"/>
            <a:ext cx="10831032" cy="5730949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4B37C2D-E656-4B21-87A4-1C3F79349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544" y="728472"/>
            <a:ext cx="7296912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88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58CCD5F-7A73-4F44-B80A-CCAACCC49F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2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44AD0F3D-031A-448A-9118-2C4FACB5B51C}"/>
              </a:ext>
            </a:extLst>
          </p:cNvPr>
          <p:cNvSpPr/>
          <p:nvPr/>
        </p:nvSpPr>
        <p:spPr>
          <a:xfrm>
            <a:off x="680483" y="563525"/>
            <a:ext cx="10831032" cy="5730949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4B37C2D-E656-4B21-87A4-1C3F79349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544" y="728472"/>
            <a:ext cx="7296912" cy="5401056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79FDEF1E-64A1-431E-9741-57812CC00734}"/>
              </a:ext>
            </a:extLst>
          </p:cNvPr>
          <p:cNvSpPr txBox="1"/>
          <p:nvPr/>
        </p:nvSpPr>
        <p:spPr>
          <a:xfrm>
            <a:off x="1297172" y="1180214"/>
            <a:ext cx="181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Rešitev: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39671D0-5AF7-421C-93EA-9032DE048EC7}"/>
              </a:ext>
            </a:extLst>
          </p:cNvPr>
          <p:cNvSpPr txBox="1"/>
          <p:nvPr/>
        </p:nvSpPr>
        <p:spPr>
          <a:xfrm>
            <a:off x="4916815" y="1286540"/>
            <a:ext cx="181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BIRD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CC2758E-C40C-4AA7-BBA1-149C3DC2243A}"/>
              </a:ext>
            </a:extLst>
          </p:cNvPr>
          <p:cNvSpPr txBox="1"/>
          <p:nvPr/>
        </p:nvSpPr>
        <p:spPr>
          <a:xfrm>
            <a:off x="8266531" y="1885507"/>
            <a:ext cx="181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MOUTAIN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CE4E97E0-D569-4441-AA65-3C3ACE6ED07D}"/>
              </a:ext>
            </a:extLst>
          </p:cNvPr>
          <p:cNvSpPr txBox="1"/>
          <p:nvPr/>
        </p:nvSpPr>
        <p:spPr>
          <a:xfrm>
            <a:off x="2884967" y="2186316"/>
            <a:ext cx="181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TREE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97C21712-68D0-4CF5-8BA7-A388F3BEB887}"/>
              </a:ext>
            </a:extLst>
          </p:cNvPr>
          <p:cNvSpPr txBox="1"/>
          <p:nvPr/>
        </p:nvSpPr>
        <p:spPr>
          <a:xfrm>
            <a:off x="2799907" y="4564912"/>
            <a:ext cx="181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FLOWERS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B533F2F2-B5B8-47B3-ADA3-E949DBB950BC}"/>
              </a:ext>
            </a:extLst>
          </p:cNvPr>
          <p:cNvSpPr txBox="1"/>
          <p:nvPr/>
        </p:nvSpPr>
        <p:spPr>
          <a:xfrm>
            <a:off x="8498445" y="2818364"/>
            <a:ext cx="181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HOUSE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26432E77-460D-4672-B631-693C82DADEDA}"/>
              </a:ext>
            </a:extLst>
          </p:cNvPr>
          <p:cNvSpPr txBox="1"/>
          <p:nvPr/>
        </p:nvSpPr>
        <p:spPr>
          <a:xfrm>
            <a:off x="5543107" y="3873796"/>
            <a:ext cx="181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LAKE</a:t>
            </a:r>
          </a:p>
        </p:txBody>
      </p:sp>
    </p:spTree>
    <p:extLst>
      <p:ext uri="{BB962C8B-B14F-4D97-AF65-F5344CB8AC3E}">
        <p14:creationId xmlns:p14="http://schemas.microsoft.com/office/powerpoint/2010/main" val="1877714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98</Words>
  <Application>Microsoft Office PowerPoint</Application>
  <PresentationFormat>Širokozaslonsko</PresentationFormat>
  <Paragraphs>29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Aleksander Bissachi</dc:creator>
  <cp:lastModifiedBy>Aleksander Bissachi</cp:lastModifiedBy>
  <cp:revision>5</cp:revision>
  <dcterms:created xsi:type="dcterms:W3CDTF">2020-05-23T07:49:54Z</dcterms:created>
  <dcterms:modified xsi:type="dcterms:W3CDTF">2020-05-23T08:36:50Z</dcterms:modified>
</cp:coreProperties>
</file>