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0" r:id="rId2"/>
    <p:sldId id="280" r:id="rId3"/>
    <p:sldId id="258" r:id="rId4"/>
    <p:sldId id="279" r:id="rId5"/>
    <p:sldId id="275" r:id="rId6"/>
    <p:sldId id="274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-18"/>
      <p:regular r:id="rId18"/>
      <p:bold r:id="rId19"/>
    </p:embeddedFont>
    <p:embeddedFont>
      <p:font typeface="Twinkl SemiBold" charset="-18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D32"/>
    <a:srgbClr val="00A7E6"/>
    <a:srgbClr val="87BD31"/>
    <a:srgbClr val="4DB1E3"/>
    <a:srgbClr val="DE1E5A"/>
    <a:srgbClr val="18A0DB"/>
    <a:srgbClr val="BC0105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B5EE1B-6D99-4DAB-9467-FA157CB0B5FF}" type="datetimeFigureOut">
              <a:rPr lang="en-GB"/>
              <a:pPr>
                <a:defRPr/>
              </a:pPr>
              <a:t>23/05/2020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19F3C0-C461-4950-BB17-18E30FD636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03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A610D4-E4F0-4916-9848-617DCFCCA484}" type="datetimeFigureOut">
              <a:rPr lang="en-GB"/>
              <a:pPr>
                <a:defRPr/>
              </a:pPr>
              <a:t>23/05/2020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A3D6C0-1732-464C-BF28-E0867EEF9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41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3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67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883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0075" cy="652462"/>
          </a:xfrm>
        </p:spPr>
        <p:txBody>
          <a:bodyPr/>
          <a:lstStyle/>
          <a:p>
            <a:pPr algn="ctr"/>
            <a:r>
              <a:rPr lang="en-GB" altLang="en-US" sz="280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400" y="256857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400" y="381158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400" y="2560638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400" y="137001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525" y="137001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425" y="1898650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675" y="1898650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itle 2"/>
          <p:cNvSpPr>
            <a:spLocks/>
          </p:cNvSpPr>
          <p:nvPr/>
        </p:nvSpPr>
        <p:spPr bwMode="auto">
          <a:xfrm>
            <a:off x="457200" y="6283325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7113" y="1370013"/>
            <a:ext cx="2195512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</a:t>
            </a:r>
          </a:p>
        </p:txBody>
      </p:sp>
      <p:grpSp>
        <p:nvGrpSpPr>
          <p:cNvPr id="9228" name="Group 17"/>
          <p:cNvGrpSpPr>
            <a:grpSpLocks/>
          </p:cNvGrpSpPr>
          <p:nvPr/>
        </p:nvGrpSpPr>
        <p:grpSpPr bwMode="auto">
          <a:xfrm>
            <a:off x="5730875" y="3889375"/>
            <a:ext cx="2571750" cy="1601788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5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35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29" name="Group 20"/>
          <p:cNvGrpSpPr>
            <a:grpSpLocks/>
          </p:cNvGrpSpPr>
          <p:nvPr/>
        </p:nvGrpSpPr>
        <p:grpSpPr bwMode="auto">
          <a:xfrm>
            <a:off x="6137275" y="3157538"/>
            <a:ext cx="2165350" cy="647700"/>
            <a:chOff x="6164808" y="2589878"/>
            <a:chExt cx="2165459" cy="647296"/>
          </a:xfrm>
        </p:grpSpPr>
        <p:pic>
          <p:nvPicPr>
            <p:cNvPr id="9232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60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30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833688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5A3A1CF-8FD0-4C94-8174-4E833DA1D70F}"/>
              </a:ext>
            </a:extLst>
          </p:cNvPr>
          <p:cNvSpPr txBox="1"/>
          <p:nvPr/>
        </p:nvSpPr>
        <p:spPr>
          <a:xfrm>
            <a:off x="1754372" y="1339701"/>
            <a:ext cx="5709684" cy="11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l-SI" dirty="0"/>
              <a:t>OB VSAKEM VOZILU JE ZVOČNIK. S KLIKOM NANJ BOSTE ZASLIŠALI IZGOVORJAVO BESEDE.</a:t>
            </a:r>
          </a:p>
        </p:txBody>
      </p:sp>
    </p:spTree>
    <p:extLst>
      <p:ext uri="{BB962C8B-B14F-4D97-AF65-F5344CB8AC3E}">
        <p14:creationId xmlns:p14="http://schemas.microsoft.com/office/powerpoint/2010/main" val="7177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1912688" y="1610686"/>
            <a:ext cx="5478011" cy="3380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4000" dirty="0"/>
              <a:t>S ČIM SE VSE LAHKO PREVAŽAMO?</a:t>
            </a:r>
          </a:p>
        </p:txBody>
      </p:sp>
    </p:spTree>
    <p:extLst>
      <p:ext uri="{BB962C8B-B14F-4D97-AF65-F5344CB8AC3E}">
        <p14:creationId xmlns:p14="http://schemas.microsoft.com/office/powerpoint/2010/main" val="17450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l="8440" r="8440"/>
          <a:stretch/>
        </p:blipFill>
        <p:spPr>
          <a:xfrm>
            <a:off x="0" y="-1"/>
            <a:ext cx="9144000" cy="6875661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1929468" y="939567"/>
            <a:ext cx="5352176" cy="10150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A CAR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9D0C9A8F-5A94-4982-97C9-DD6B7B724C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6269" y="1168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8257" r="8349"/>
          <a:stretch/>
        </p:blipFill>
        <p:spPr>
          <a:xfrm>
            <a:off x="0" y="-1"/>
            <a:ext cx="9144000" cy="6852969"/>
          </a:xfrm>
          <a:prstGeom prst="rect">
            <a:avLst/>
          </a:prstGeom>
        </p:spPr>
      </p:pic>
      <p:sp>
        <p:nvSpPr>
          <p:cNvPr id="3" name="Zaobljeni pravokotnik 2"/>
          <p:cNvSpPr/>
          <p:nvPr/>
        </p:nvSpPr>
        <p:spPr>
          <a:xfrm>
            <a:off x="1895912" y="906011"/>
            <a:ext cx="5352176" cy="101506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AN AEROPLANE</a:t>
            </a:r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B446E78C-33D3-4045-9C5B-F21EE7022F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6242" y="1108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l="8257" r="8257"/>
          <a:stretch/>
        </p:blipFill>
        <p:spPr>
          <a:xfrm>
            <a:off x="0" y="0"/>
            <a:ext cx="9144000" cy="6845438"/>
          </a:xfrm>
          <a:prstGeom prst="rect">
            <a:avLst/>
          </a:prstGeom>
        </p:spPr>
      </p:pic>
      <p:sp>
        <p:nvSpPr>
          <p:cNvPr id="4" name="Zaobljeni pravokotnik 3"/>
          <p:cNvSpPr/>
          <p:nvPr/>
        </p:nvSpPr>
        <p:spPr>
          <a:xfrm>
            <a:off x="1929468" y="939567"/>
            <a:ext cx="5352176" cy="101506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A TRAIN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E97B9113-A276-4B25-9790-35847D283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0819" y="1168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l="8349" r="8440"/>
          <a:stretch/>
        </p:blipFill>
        <p:spPr>
          <a:xfrm>
            <a:off x="0" y="-1"/>
            <a:ext cx="9144000" cy="6868081"/>
          </a:xfrm>
          <a:prstGeom prst="rect">
            <a:avLst/>
          </a:prstGeom>
        </p:spPr>
      </p:pic>
      <p:sp>
        <p:nvSpPr>
          <p:cNvPr id="4" name="Zaobljeni pravokotnik 3"/>
          <p:cNvSpPr/>
          <p:nvPr/>
        </p:nvSpPr>
        <p:spPr>
          <a:xfrm>
            <a:off x="1929468" y="939567"/>
            <a:ext cx="5352176" cy="101506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A BIKE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6B09B103-FC08-4047-A348-35349C760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1842" y="1168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l="8257" r="8257"/>
          <a:stretch/>
        </p:blipFill>
        <p:spPr>
          <a:xfrm>
            <a:off x="-16780" y="0"/>
            <a:ext cx="9160780" cy="6858000"/>
          </a:xfrm>
          <a:prstGeom prst="rect">
            <a:avLst/>
          </a:prstGeom>
        </p:spPr>
      </p:pic>
      <p:sp>
        <p:nvSpPr>
          <p:cNvPr id="4" name="Zaobljeni pravokotnik 3"/>
          <p:cNvSpPr/>
          <p:nvPr/>
        </p:nvSpPr>
        <p:spPr>
          <a:xfrm>
            <a:off x="1929468" y="939567"/>
            <a:ext cx="5352176" cy="10150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/>
              <a:t>A BUS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9B8188BA-1180-4F8E-A534-E4FED9466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1842" y="1142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80</TotalTime>
  <Words>106</Words>
  <Application>Microsoft Office PowerPoint</Application>
  <PresentationFormat>Diaprojekcija na zaslonu (4:3)</PresentationFormat>
  <Paragraphs>13</Paragraphs>
  <Slides>10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Twinkl</vt:lpstr>
      <vt:lpstr>Calibri</vt:lpstr>
      <vt:lpstr>Twinkl SemiBold</vt:lpstr>
      <vt:lpstr>Office Theme</vt:lpstr>
      <vt:lpstr>Guidance for Video/Audio in PowerPoints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Aleksander Bissachi</cp:lastModifiedBy>
  <cp:revision>15</cp:revision>
  <dcterms:created xsi:type="dcterms:W3CDTF">2017-06-07T14:39:27Z</dcterms:created>
  <dcterms:modified xsi:type="dcterms:W3CDTF">2020-05-23T10:10:08Z</dcterms:modified>
</cp:coreProperties>
</file>