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9" r:id="rId2"/>
    <p:sldId id="258" r:id="rId3"/>
    <p:sldId id="263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8E5B-0D98-4FE1-9B26-D1041E3A89F9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74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3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7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4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2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3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6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232F85-D33A-46AF-9088-5A7400C1018E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2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2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C4D3C1-679D-44D8-8A9C-D402CE4EF569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23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folio.rokus-klett.si/?credit=LBNP2GUM_SDZ&amp;pages=18&amp;layout=singl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8yGeZTPcII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72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Rectangle 74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46" name="Straight Connector 76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7" name="Rectangle 7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76348" y="657385"/>
            <a:ext cx="666124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8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Janez</a:t>
            </a:r>
            <a:r>
              <a:rPr 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Kuhar</a:t>
            </a:r>
            <a:r>
              <a:rPr 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sl-SI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BOTRA JESEN</a:t>
            </a:r>
          </a:p>
        </p:txBody>
      </p:sp>
      <p:pic>
        <p:nvPicPr>
          <p:cNvPr id="1028" name="Picture 4" descr="Naj vam botra jesen na prvo jesensko noč... - Radi imamo ilustracije Jelke  Reichman | Facebook">
            <a:extLst>
              <a:ext uri="{FF2B5EF4-FFF2-40B4-BE49-F238E27FC236}">
                <a16:creationId xmlns:a16="http://schemas.microsoft.com/office/drawing/2014/main" id="{1A8F7011-ED82-4CA3-A62C-1EB3F09E6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r="2" b="2"/>
          <a:stretch/>
        </p:blipFill>
        <p:spPr bwMode="auto">
          <a:xfrm>
            <a:off x="-1" y="10"/>
            <a:ext cx="4635315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8" name="Straight Connector 8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F7FA660-C177-43F8-8269-F0842A103A36}"/>
              </a:ext>
            </a:extLst>
          </p:cNvPr>
          <p:cNvSpPr txBox="1"/>
          <p:nvPr/>
        </p:nvSpPr>
        <p:spPr>
          <a:xfrm>
            <a:off x="6539023" y="5257353"/>
            <a:ext cx="4082903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2. Razred</a:t>
            </a:r>
          </a:p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OŠ Šmarje pri Kopru</a:t>
            </a:r>
          </a:p>
        </p:txBody>
      </p:sp>
    </p:spTree>
    <p:extLst>
      <p:ext uri="{BB962C8B-B14F-4D97-AF65-F5344CB8AC3E}">
        <p14:creationId xmlns:p14="http://schemas.microsoft.com/office/powerpoint/2010/main" val="390764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7550" y="496000"/>
            <a:ext cx="10058400" cy="862928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Janez Kuhar: BOTRA JESEN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1508" y="1845733"/>
            <a:ext cx="6605350" cy="4084803"/>
          </a:xfrm>
        </p:spPr>
        <p:txBody>
          <a:bodyPr>
            <a:noAutofit/>
          </a:bodyPr>
          <a:lstStyle/>
          <a:p>
            <a:pPr algn="ctr"/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BOTRA JESEN ŽE V DEŽELO PRIHAJA,</a:t>
            </a:r>
          </a:p>
          <a:p>
            <a:pPr algn="ctr"/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Z DEŽJEM IN VETROM NAM RADA NAGAJA.</a:t>
            </a:r>
          </a:p>
          <a:p>
            <a:pPr algn="ctr"/>
            <a:endParaRPr lang="sl-SI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V POLJE IN GOZD JE ŽE URNO ZAVILA,</a:t>
            </a:r>
          </a:p>
          <a:p>
            <a:pPr algn="ctr"/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BARVE PRELEPE POVSOD JE RAZLILA.</a:t>
            </a:r>
          </a:p>
          <a:p>
            <a:pPr algn="ctr"/>
            <a:endParaRPr lang="sl-SI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S KAPLJICO ROSE JE BARVE ZMEŠALA,</a:t>
            </a:r>
          </a:p>
          <a:p>
            <a:pPr algn="ctr"/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KAPLJE DEŽJA PA JE ZRAVEN DODALA.</a:t>
            </a:r>
          </a:p>
        </p:txBody>
      </p:sp>
      <p:pic>
        <p:nvPicPr>
          <p:cNvPr id="5" name="NP 2 GUM Botra jesen pese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88.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6058" y="5583179"/>
            <a:ext cx="487363" cy="487363"/>
          </a:xfrm>
          <a:prstGeom prst="rect">
            <a:avLst/>
          </a:prstGeom>
        </p:spPr>
      </p:pic>
      <p:pic>
        <p:nvPicPr>
          <p:cNvPr id="2050" name="Picture 2" descr="NP 2 GUM Botra jesen pesem - YouTube">
            <a:extLst>
              <a:ext uri="{FF2B5EF4-FFF2-40B4-BE49-F238E27FC236}">
                <a16:creationId xmlns:a16="http://schemas.microsoft.com/office/drawing/2014/main" id="{A1AEC78F-EC0F-4CDB-97A5-82E3F9B77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 r="18862" b="21690"/>
          <a:stretch/>
        </p:blipFill>
        <p:spPr bwMode="auto">
          <a:xfrm>
            <a:off x="6966858" y="2012840"/>
            <a:ext cx="4267200" cy="3066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hlinkClick r:id="rId2"/>
            <a:extLst>
              <a:ext uri="{FF2B5EF4-FFF2-40B4-BE49-F238E27FC236}">
                <a16:creationId xmlns:a16="http://schemas.microsoft.com/office/drawing/2014/main" id="{75D076AE-FAF9-48F6-A756-B66F52278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448" y="2040120"/>
            <a:ext cx="5879103" cy="4097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80B4E2A-E09B-45E9-866D-BDFD05D86F48}"/>
              </a:ext>
            </a:extLst>
          </p:cNvPr>
          <p:cNvSpPr txBox="1"/>
          <p:nvPr/>
        </p:nvSpPr>
        <p:spPr>
          <a:xfrm>
            <a:off x="-209661" y="383214"/>
            <a:ext cx="11384480" cy="14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KLIKNI NA SLIČICO DELOVNEGA ZVEZKA IN </a:t>
            </a:r>
          </a:p>
          <a:p>
            <a:pPr algn="ctr">
              <a:lnSpc>
                <a:spcPct val="150000"/>
              </a:lnSpc>
            </a:pP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ZGORAJ OB NASLOVU KLIKNI NA ZNAK 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6CB4348-A3D8-4CE9-B773-9E7D5D1C5D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17"/>
          <a:stretch/>
        </p:blipFill>
        <p:spPr>
          <a:xfrm>
            <a:off x="9364585" y="1063256"/>
            <a:ext cx="1157401" cy="9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6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DA93B55-7F3C-428C-9C35-1526AD99ADE4}"/>
              </a:ext>
            </a:extLst>
          </p:cNvPr>
          <p:cNvSpPr txBox="1"/>
          <p:nvPr/>
        </p:nvSpPr>
        <p:spPr>
          <a:xfrm>
            <a:off x="3268133" y="3764368"/>
            <a:ext cx="5916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MED POSLUŠANJEM IN </a:t>
            </a:r>
          </a:p>
          <a:p>
            <a:pPr algn="ctr"/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PETJEM REŠI NALOGO 3. V DELOVNEM ZVEZKU NA STRANI 19. </a:t>
            </a:r>
          </a:p>
        </p:txBody>
      </p:sp>
      <p:pic>
        <p:nvPicPr>
          <p:cNvPr id="3076" name="Picture 4" descr="Fall Leaves Free Clip Art - Cliparts.co | Fall clip art, Leaf clipart, Tree  art">
            <a:extLst>
              <a:ext uri="{FF2B5EF4-FFF2-40B4-BE49-F238E27FC236}">
                <a16:creationId xmlns:a16="http://schemas.microsoft.com/office/drawing/2014/main" id="{3BD96559-5AD9-4CC3-B09B-DD28694C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83261" y="-140438"/>
            <a:ext cx="8745415" cy="37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DC26DC7E-AAA1-45C0-BCA8-3EE8C7B0D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245" y="216788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1E394BDA-61BB-4E80-AAD2-9EBD3DE7F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680" y="2710392"/>
            <a:ext cx="353051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9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u8yGeZTPcII">
            <a:extLst>
              <a:ext uri="{FF2B5EF4-FFF2-40B4-BE49-F238E27FC236}">
                <a16:creationId xmlns:a16="http://schemas.microsoft.com/office/drawing/2014/main" id="{7A78E2E6-359B-477C-B875-C26A66A661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0765" y="1098842"/>
            <a:ext cx="8588588" cy="483108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DB72204-268A-4EC1-B110-E2B5DCB35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954" y="5921423"/>
            <a:ext cx="4883319" cy="682811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3BE6119-9D3D-4789-BE2C-114BF4D5A3F8}"/>
              </a:ext>
            </a:extLst>
          </p:cNvPr>
          <p:cNvSpPr txBox="1"/>
          <p:nvPr/>
        </p:nvSpPr>
        <p:spPr>
          <a:xfrm>
            <a:off x="871870" y="637953"/>
            <a:ext cx="512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LAHKO SI OGLEDAŠ ŠE TA VIDEOPOSNETEK.</a:t>
            </a:r>
          </a:p>
        </p:txBody>
      </p:sp>
    </p:spTree>
    <p:extLst>
      <p:ext uri="{BB962C8B-B14F-4D97-AF65-F5344CB8AC3E}">
        <p14:creationId xmlns:p14="http://schemas.microsoft.com/office/powerpoint/2010/main" val="18394242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</TotalTime>
  <Words>96</Words>
  <Application>Microsoft Office PowerPoint</Application>
  <PresentationFormat>Širokozaslonsko</PresentationFormat>
  <Paragraphs>17</Paragraphs>
  <Slides>5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Segoe UI</vt:lpstr>
      <vt:lpstr>Retrospektiva</vt:lpstr>
      <vt:lpstr>Janez Kuhar: BOTRA JESEN</vt:lpstr>
      <vt:lpstr>Janez Kuhar: BOTRA JESEN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Janez Kuhar: BOTRA JESEN</dc:title>
  <dc:creator>Estera Paradiž</dc:creator>
  <cp:lastModifiedBy>Diana Dražič</cp:lastModifiedBy>
  <cp:revision>11</cp:revision>
  <dcterms:created xsi:type="dcterms:W3CDTF">2020-11-06T12:08:01Z</dcterms:created>
  <dcterms:modified xsi:type="dcterms:W3CDTF">2020-11-18T10:14:20Z</dcterms:modified>
</cp:coreProperties>
</file>