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88" r:id="rId3"/>
    <p:sldId id="289" r:id="rId4"/>
    <p:sldId id="293" r:id="rId5"/>
    <p:sldId id="292" r:id="rId6"/>
    <p:sldId id="294" r:id="rId7"/>
    <p:sldId id="285" r:id="rId8"/>
    <p:sldId id="284" r:id="rId9"/>
  </p:sldIdLst>
  <p:sldSz cx="12192000" cy="6858000"/>
  <p:notesSz cx="6858000" cy="9144000"/>
  <p:defaultTextStyle>
    <a:defPPr rtl="0">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5274" autoAdjust="0"/>
  </p:normalViewPr>
  <p:slideViewPr>
    <p:cSldViewPr snapToGrid="0">
      <p:cViewPr varScale="1">
        <p:scale>
          <a:sx n="113" d="100"/>
          <a:sy n="113" d="100"/>
        </p:scale>
        <p:origin x="516" y="96"/>
      </p:cViewPr>
      <p:guideLst>
        <p:guide pos="3840"/>
        <p:guide orient="horz" pos="2160"/>
      </p:guideLst>
    </p:cSldViewPr>
  </p:slideViewPr>
  <p:outlineViewPr>
    <p:cViewPr>
      <p:scale>
        <a:sx n="33" d="100"/>
        <a:sy n="33" d="100"/>
      </p:scale>
      <p:origin x="0" y="6258"/>
    </p:cViewPr>
  </p:outlineViewPr>
  <p:notesTextViewPr>
    <p:cViewPr>
      <p:scale>
        <a:sx n="1" d="1"/>
        <a:sy n="1" d="1"/>
      </p:scale>
      <p:origin x="0" y="0"/>
    </p:cViewPr>
  </p:notesTextViewPr>
  <p:notesViewPr>
    <p:cSldViewPr snapToGrid="0">
      <p:cViewPr varScale="1">
        <p:scale>
          <a:sx n="90" d="100"/>
          <a:sy n="90" d="100"/>
        </p:scale>
        <p:origin x="302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l-SI" dirty="0"/>
          </a:p>
        </p:txBody>
      </p:sp>
      <p:sp>
        <p:nvSpPr>
          <p:cNvPr id="3" name="Označba mesta za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69A7307-2A60-4634-9287-40A6BC60564A}" type="datetime1">
              <a:rPr lang="sl-SI" smtClean="0"/>
              <a:t>14. 11. 2020</a:t>
            </a:fld>
            <a:endParaRPr lang="sl-SI" dirty="0"/>
          </a:p>
        </p:txBody>
      </p:sp>
      <p:sp>
        <p:nvSpPr>
          <p:cNvPr id="4" name="Označba mesta za nogo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l-SI" dirty="0"/>
          </a:p>
        </p:txBody>
      </p:sp>
      <p:sp>
        <p:nvSpPr>
          <p:cNvPr id="5" name="Označba mesta za številko diapoz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BAE14B8-3CC9-472D-9BC5-A84D80684DE2}" type="slidenum">
              <a:rPr lang="sl-SI" smtClean="0"/>
              <a:t>‹#›</a:t>
            </a:fld>
            <a:endParaRPr lang="sl-SI"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l-SI" dirty="0"/>
          </a:p>
        </p:txBody>
      </p:sp>
      <p:sp>
        <p:nvSpPr>
          <p:cNvPr id="3" name="Označba mesta za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6B65A3-B869-480D-85E6-9BE2D585606E}" type="datetime1">
              <a:rPr lang="sl-SI" smtClean="0"/>
              <a:pPr/>
              <a:t>14. 11. 2020</a:t>
            </a:fld>
            <a:endParaRPr lang="sl-SI" dirty="0"/>
          </a:p>
        </p:txBody>
      </p:sp>
      <p:sp>
        <p:nvSpPr>
          <p:cNvPr id="4" name="Označba mesta za sliko diapoz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sl-SI" dirty="0"/>
          </a:p>
        </p:txBody>
      </p:sp>
      <p:sp>
        <p:nvSpPr>
          <p:cNvPr id="5" name="Označba mesta opomb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sl-SI" dirty="0"/>
              <a:t>Uredite sloge besedila matrice</a:t>
            </a:r>
          </a:p>
          <a:p>
            <a:pPr lvl="1" rtl="0"/>
            <a:r>
              <a:rPr lang="sl-SI" dirty="0"/>
              <a:t>Druga raven</a:t>
            </a:r>
          </a:p>
          <a:p>
            <a:pPr lvl="2" rtl="0"/>
            <a:r>
              <a:rPr lang="sl-SI" dirty="0"/>
              <a:t>Tretja raven</a:t>
            </a:r>
          </a:p>
          <a:p>
            <a:pPr lvl="3" rtl="0"/>
            <a:r>
              <a:rPr lang="sl-SI" dirty="0"/>
              <a:t>Četrta raven</a:t>
            </a:r>
          </a:p>
          <a:p>
            <a:pPr lvl="4" rtl="0"/>
            <a:r>
              <a:rPr lang="sl-SI" dirty="0"/>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l-SI" dirty="0"/>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FB667E1-E601-4AAF-B95C-B25720D70A60}" type="slidenum">
              <a:rPr lang="sl-SI" smtClean="0"/>
              <a:t>‹#›</a:t>
            </a:fld>
            <a:endParaRPr lang="sl-SI"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pPr rtl="0"/>
            <a:fld id="{7FB667E1-E601-4AAF-B95C-B25720D70A60}" type="slidenum">
              <a:rPr lang="sl-SI" smtClean="0"/>
              <a:t>1</a:t>
            </a:fld>
            <a:endParaRPr lang="sl-SI" dirty="0"/>
          </a:p>
        </p:txBody>
      </p:sp>
    </p:spTree>
    <p:extLst>
      <p:ext uri="{BB962C8B-B14F-4D97-AF65-F5344CB8AC3E}">
        <p14:creationId xmlns:p14="http://schemas.microsoft.com/office/powerpoint/2010/main" val="1961723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pPr rtl="0"/>
            <a:fld id="{7FB667E1-E601-4AAF-B95C-B25720D70A60}" type="slidenum">
              <a:rPr lang="sl-SI" smtClean="0"/>
              <a:t>7</a:t>
            </a:fld>
            <a:endParaRPr lang="sl-SI" dirty="0"/>
          </a:p>
        </p:txBody>
      </p:sp>
    </p:spTree>
    <p:extLst>
      <p:ext uri="{BB962C8B-B14F-4D97-AF65-F5344CB8AC3E}">
        <p14:creationId xmlns:p14="http://schemas.microsoft.com/office/powerpoint/2010/main" val="292409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pPr rtl="0"/>
            <a:fld id="{7FB667E1-E601-4AAF-B95C-B25720D70A60}" type="slidenum">
              <a:rPr lang="sl-SI" smtClean="0"/>
              <a:t>8</a:t>
            </a:fld>
            <a:endParaRPr lang="sl-SI" dirty="0"/>
          </a:p>
        </p:txBody>
      </p:sp>
    </p:spTree>
    <p:extLst>
      <p:ext uri="{BB962C8B-B14F-4D97-AF65-F5344CB8AC3E}">
        <p14:creationId xmlns:p14="http://schemas.microsoft.com/office/powerpoint/2010/main" val="2054191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4" name="Skupina 3"/>
          <p:cNvGrpSpPr/>
          <p:nvPr/>
        </p:nvGrpSpPr>
        <p:grpSpPr>
          <a:xfrm rot="248467">
            <a:off x="223563" y="2575407"/>
            <a:ext cx="4688853" cy="2424835"/>
            <a:chOff x="-10068" y="2615721"/>
            <a:chExt cx="5488038" cy="2838132"/>
          </a:xfrm>
        </p:grpSpPr>
        <p:sp>
          <p:nvSpPr>
            <p:cNvPr id="5" name="Prostoročno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6" name="Prostoročno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7" name="Prostoročno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8" name="Prostoročno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9" name="Prostoročno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0" name="Prostoročno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1" name="Prostoročno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2" name="Prostoročno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3" name="Prostoročno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4" name="Prostoročno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5" name="Prostoročno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6" name="Prostoročno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7" name="Prostoročno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8" name="Prostoročno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9" name="Prostoročno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0" name="Prostoročno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1" name="Prostoročno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2" name="Prostoročno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3" name="Prostoročno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4" name="Prostoročno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5" name="Prostoročno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6" name="Prostoročno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7" name="Prostoročno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8" name="Prostoročno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9" name="Prostoročno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0" name="Prostoročno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1" name="Prostoročno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2" name="Prostoročno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3" name="Prostoročno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4" name="Prostoročno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5" name="Prostoročno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6" name="Prostoročno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7" name="Prostoročno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8" name="Prostoročno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9" name="Prostoročno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grpSp>
      <p:grpSp>
        <p:nvGrpSpPr>
          <p:cNvPr id="40" name="Skupina 39"/>
          <p:cNvGrpSpPr/>
          <p:nvPr/>
        </p:nvGrpSpPr>
        <p:grpSpPr>
          <a:xfrm rot="18988672">
            <a:off x="68557" y="189622"/>
            <a:ext cx="517230" cy="587584"/>
            <a:chOff x="11036616" y="1071278"/>
            <a:chExt cx="1030189" cy="1170315"/>
          </a:xfrm>
        </p:grpSpPr>
        <p:sp>
          <p:nvSpPr>
            <p:cNvPr id="41" name="Prostoročno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2" name="Prostoročno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3" name="Prostoročno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4" name="Prostoročno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5" name="Prostoročno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6" name="Prostoročno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7" name="Prostoročno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8" name="Prostoročno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49" name="Prostoročno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nvGrpSpPr>
          <p:cNvPr id="50" name="Skupina 49"/>
          <p:cNvGrpSpPr/>
          <p:nvPr/>
        </p:nvGrpSpPr>
        <p:grpSpPr>
          <a:xfrm>
            <a:off x="11434163" y="6542"/>
            <a:ext cx="679129" cy="712528"/>
            <a:chOff x="11231706" y="127529"/>
            <a:chExt cx="679129" cy="712528"/>
          </a:xfrm>
        </p:grpSpPr>
        <p:sp>
          <p:nvSpPr>
            <p:cNvPr id="51" name="Prostoročno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52" name="Prostoročno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53" name="Prostoročno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54" name="Prostoročno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55" name="Prostoročno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56" name="Prostoročno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57" name="Prostoročno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58" name="Prostoročno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59" name="Prostoročno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60" name="Prostoročno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rtlCol="0" anchor="t" anchorCtr="0" compatLnSpc="1">
            <a:prstTxWarp prst="textNoShape">
              <a:avLst/>
            </a:prstTxWarp>
          </a:bodyPr>
          <a:lstStyle/>
          <a:p>
            <a:pPr rtl="0"/>
            <a:endParaRPr lang="sl-SI" dirty="0"/>
          </a:p>
        </p:txBody>
      </p:sp>
      <p:grpSp>
        <p:nvGrpSpPr>
          <p:cNvPr id="61" name="Skupina 5"/>
          <p:cNvGrpSpPr>
            <a:grpSpLocks noChangeAspect="1"/>
          </p:cNvGrpSpPr>
          <p:nvPr/>
        </p:nvGrpSpPr>
        <p:grpSpPr bwMode="auto">
          <a:xfrm>
            <a:off x="-1519" y="854145"/>
            <a:ext cx="1881474" cy="2341763"/>
            <a:chOff x="3000" y="1116"/>
            <a:chExt cx="1680" cy="2091"/>
          </a:xfrm>
        </p:grpSpPr>
        <p:sp>
          <p:nvSpPr>
            <p:cNvPr id="62" name="Prostoročno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63" name="Prostoročno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64" name="Prostoročno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65" name="Prostoročno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66" name="Prostoročno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67" name="Prostoročno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68" name="Prostoročno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69" name="Prostoročno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70" name="Prostoročno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71" name="Prostoročno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72" name="Prostoročno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73" name="Prostoročno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74" name="Prostoročno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75" name="Prostoročno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76" name="Prostoročno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77" name="Prostoročno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78" name="Prostoročno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79" name="Prostoročno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80" name="Prostoročno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grpSp>
      <p:grpSp>
        <p:nvGrpSpPr>
          <p:cNvPr id="81" name="Skupina 33"/>
          <p:cNvGrpSpPr>
            <a:grpSpLocks noChangeAspect="1"/>
          </p:cNvGrpSpPr>
          <p:nvPr/>
        </p:nvGrpSpPr>
        <p:grpSpPr bwMode="auto">
          <a:xfrm>
            <a:off x="1714988" y="4544219"/>
            <a:ext cx="1873268" cy="2324202"/>
            <a:chOff x="3359" y="1523"/>
            <a:chExt cx="943" cy="1170"/>
          </a:xfrm>
        </p:grpSpPr>
        <p:sp>
          <p:nvSpPr>
            <p:cNvPr id="82" name="Prostoročno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83" name="Prostoročno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84" name="Prostoročno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85" name="Prostoročno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86" name="Prostoročno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grpSp>
      <p:grpSp>
        <p:nvGrpSpPr>
          <p:cNvPr id="87" name="Skupina 43"/>
          <p:cNvGrpSpPr>
            <a:grpSpLocks noChangeAspect="1"/>
          </p:cNvGrpSpPr>
          <p:nvPr/>
        </p:nvGrpSpPr>
        <p:grpSpPr bwMode="auto">
          <a:xfrm>
            <a:off x="1168399" y="5011046"/>
            <a:ext cx="1497013" cy="1857375"/>
            <a:chOff x="3367" y="1523"/>
            <a:chExt cx="943" cy="1170"/>
          </a:xfrm>
        </p:grpSpPr>
        <p:sp>
          <p:nvSpPr>
            <p:cNvPr id="88" name="Prostoročno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89" name="Prostoročno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90" name="Prostoročno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91" name="Prostoročno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92" name="Prostoročno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93" name="Prostoročno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grpSp>
      <p:grpSp>
        <p:nvGrpSpPr>
          <p:cNvPr id="94" name="Skupina 93"/>
          <p:cNvGrpSpPr/>
          <p:nvPr/>
        </p:nvGrpSpPr>
        <p:grpSpPr>
          <a:xfrm>
            <a:off x="-21971" y="4350236"/>
            <a:ext cx="1696783" cy="2518186"/>
            <a:chOff x="-3496" y="4350236"/>
            <a:chExt cx="1696783" cy="2518186"/>
          </a:xfrm>
        </p:grpSpPr>
        <p:sp>
          <p:nvSpPr>
            <p:cNvPr id="95" name="Prostoročno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96" name="Prostoročno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97" name="Prostoročno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98" name="Prostoročno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grpSp>
      <p:grpSp>
        <p:nvGrpSpPr>
          <p:cNvPr id="99" name="Skupina 43"/>
          <p:cNvGrpSpPr>
            <a:grpSpLocks noChangeAspect="1"/>
          </p:cNvGrpSpPr>
          <p:nvPr/>
        </p:nvGrpSpPr>
        <p:grpSpPr bwMode="auto">
          <a:xfrm>
            <a:off x="2911336" y="4572470"/>
            <a:ext cx="1850498" cy="2295951"/>
            <a:chOff x="3367" y="1523"/>
            <a:chExt cx="943" cy="1170"/>
          </a:xfrm>
        </p:grpSpPr>
        <p:sp>
          <p:nvSpPr>
            <p:cNvPr id="100" name="Prostoročno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01" name="Prostoročno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02" name="Prostoročno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03" name="Prostoročno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04" name="Prostoročno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05" name="Prostoročno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grpSp>
      <p:grpSp>
        <p:nvGrpSpPr>
          <p:cNvPr id="106" name="Skupina 105"/>
          <p:cNvGrpSpPr/>
          <p:nvPr/>
        </p:nvGrpSpPr>
        <p:grpSpPr>
          <a:xfrm rot="1576354">
            <a:off x="11125791" y="2895976"/>
            <a:ext cx="1030189" cy="1170315"/>
            <a:chOff x="11036616" y="1071278"/>
            <a:chExt cx="1030189" cy="1170315"/>
          </a:xfrm>
        </p:grpSpPr>
        <p:sp>
          <p:nvSpPr>
            <p:cNvPr id="107" name="Prostoročno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08" name="Prostoročno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09" name="Prostoročno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10" name="Prostoročno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11" name="Prostoročno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12" name="Prostoročno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13" name="Prostoročno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14" name="Prostoročno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115" name="Prostoročno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16" name="Prostoročno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dirty="0"/>
          </a:p>
        </p:txBody>
      </p:sp>
      <p:grpSp>
        <p:nvGrpSpPr>
          <p:cNvPr id="117" name="Skupina 116"/>
          <p:cNvGrpSpPr/>
          <p:nvPr/>
        </p:nvGrpSpPr>
        <p:grpSpPr>
          <a:xfrm rot="198573">
            <a:off x="1199275" y="2684218"/>
            <a:ext cx="2154692" cy="1686565"/>
            <a:chOff x="1175948" y="2708421"/>
            <a:chExt cx="2159248" cy="1690131"/>
          </a:xfrm>
        </p:grpSpPr>
        <p:sp>
          <p:nvSpPr>
            <p:cNvPr id="118" name="Prostoročno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19" name="Prostoročno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20" name="Prostoročno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21" name="Prostoročno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22" name="Prostoročno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23" name="Prostoročno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24" name="Prostoročno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25" name="Prostoročno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26" name="Prostoročno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27" name="Prostoročno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28" name="Prostoročno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29" name="Prostoročno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30" name="Prostoročno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31" name="Prostoročno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32" name="Prostoročno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33" name="Prostoročno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34" name="Prostoročno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35" name="Prostoročno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36" name="Prostoročno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37" name="Prostoročno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38" name="Prostoročno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39" name="Prostoročno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40" name="Prostoročno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41" name="Prostoročno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42" name="Prostoročno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43" name="Prostoročno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44" name="Prostoročno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45" name="Prostoročno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rtlCol="0" anchor="t" anchorCtr="0" compatLnSpc="1">
              <a:prstTxWarp prst="textNoShape">
                <a:avLst/>
              </a:prstTxWarp>
            </a:bodyPr>
            <a:lstStyle/>
            <a:p>
              <a:pPr rtl="0"/>
              <a:endParaRPr lang="sl-SI" dirty="0"/>
            </a:p>
          </p:txBody>
        </p:sp>
      </p:grpSp>
      <p:grpSp>
        <p:nvGrpSpPr>
          <p:cNvPr id="146" name="Skupina 5"/>
          <p:cNvGrpSpPr>
            <a:grpSpLocks noChangeAspect="1"/>
          </p:cNvGrpSpPr>
          <p:nvPr/>
        </p:nvGrpSpPr>
        <p:grpSpPr bwMode="auto">
          <a:xfrm>
            <a:off x="9167354" y="4138360"/>
            <a:ext cx="3023057" cy="2719639"/>
            <a:chOff x="2887" y="1286"/>
            <a:chExt cx="1903" cy="1712"/>
          </a:xfrm>
        </p:grpSpPr>
        <p:sp>
          <p:nvSpPr>
            <p:cNvPr id="147" name="Prostoročno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48" name="Prostoročno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49" name="Prostoročno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50" name="Prostoročno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51" name="Prostoročno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52" name="Prostoročno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53" name="Prostoročno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54" name="Prostoročno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55" name="Prostoročno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56" name="Prostoročno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57" name="Prostoročno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58" name="Prostoročno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59" name="Prostoročno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60" name="Prostoročno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61" name="Prostoročno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62" name="Prostoročno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63" name="Prostoročno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64" name="Prostoročno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65" name="Prostoročno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66" name="Prostoročno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67" name="Prostoročno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68" name="Prostoročno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69" name="Prostoročno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70" name="Prostoročno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grpSp>
      <p:grpSp>
        <p:nvGrpSpPr>
          <p:cNvPr id="171" name="Skupina 64"/>
          <p:cNvGrpSpPr>
            <a:grpSpLocks noChangeAspect="1"/>
          </p:cNvGrpSpPr>
          <p:nvPr/>
        </p:nvGrpSpPr>
        <p:grpSpPr bwMode="auto">
          <a:xfrm rot="12827499" flipH="1">
            <a:off x="11360417" y="2338535"/>
            <a:ext cx="483752" cy="536662"/>
            <a:chOff x="2052" y="995"/>
            <a:chExt cx="768" cy="852"/>
          </a:xfrm>
        </p:grpSpPr>
        <p:sp>
          <p:nvSpPr>
            <p:cNvPr id="172" name="Prostoročno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73" name="Prostoročno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74" name="Prostoročno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75" name="Prostoročno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76" name="Prostoročno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77" name="Prostoročno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78" name="Prostoročno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79" name="Prostoročno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2" name="Naslov 1"/>
          <p:cNvSpPr>
            <a:spLocks noGrp="1"/>
          </p:cNvSpPr>
          <p:nvPr>
            <p:ph type="ctrTitle"/>
          </p:nvPr>
        </p:nvSpPr>
        <p:spPr>
          <a:xfrm>
            <a:off x="2681288" y="165020"/>
            <a:ext cx="9360418" cy="2263258"/>
          </a:xfrm>
        </p:spPr>
        <p:txBody>
          <a:bodyPr rtlCol="0" anchor="b">
            <a:normAutofit/>
          </a:bodyPr>
          <a:lstStyle>
            <a:lvl1pPr algn="ctr" rtl="0">
              <a:defRPr sz="6600"/>
            </a:lvl1pPr>
          </a:lstStyle>
          <a:p>
            <a:pPr rtl="0"/>
            <a:r>
              <a:rPr lang="sl-SI"/>
              <a:t>Uredite slog naslova matrice</a:t>
            </a:r>
            <a:endParaRPr lang="sl-SI" dirty="0"/>
          </a:p>
        </p:txBody>
      </p:sp>
      <p:sp>
        <p:nvSpPr>
          <p:cNvPr id="3" name="Podnaslov 2"/>
          <p:cNvSpPr>
            <a:spLocks noGrp="1"/>
          </p:cNvSpPr>
          <p:nvPr>
            <p:ph type="subTitle" idx="1"/>
          </p:nvPr>
        </p:nvSpPr>
        <p:spPr>
          <a:xfrm>
            <a:off x="3903329" y="2476917"/>
            <a:ext cx="6916336" cy="1771600"/>
          </a:xfrm>
        </p:spPr>
        <p:txBody>
          <a:bodyPr rtlCol="0">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sl-SI"/>
              <a:t>Uredite slog podnaslova matrice</a:t>
            </a:r>
            <a:endParaRPr lang="sl-SI" dirty="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sl-SI"/>
              <a:t>Uredite slog naslova matrice</a:t>
            </a:r>
            <a:endParaRPr lang="sl-SI" dirty="0"/>
          </a:p>
        </p:txBody>
      </p:sp>
      <p:sp>
        <p:nvSpPr>
          <p:cNvPr id="3" name="Označba mesta za navpično besedilo 2"/>
          <p:cNvSpPr>
            <a:spLocks noGrp="1"/>
          </p:cNvSpPr>
          <p:nvPr>
            <p:ph type="body" orient="vert" idx="1"/>
          </p:nvPr>
        </p:nvSpPr>
        <p:spPr/>
        <p:txBody>
          <a:bodyPr vert="eaVert" rtlCol="0"/>
          <a:lstStyle/>
          <a:p>
            <a:pPr lvl="0" rtl="0"/>
            <a:r>
              <a:rPr lang="sl-SI"/>
              <a:t>Uredite sloge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5" name="Označba mesta noge 4"/>
          <p:cNvSpPr>
            <a:spLocks noGrp="1"/>
          </p:cNvSpPr>
          <p:nvPr>
            <p:ph type="ftr" sz="quarter" idx="11"/>
          </p:nvPr>
        </p:nvSpPr>
        <p:spPr/>
        <p:txBody>
          <a:bodyPr rtlCol="0"/>
          <a:lstStyle/>
          <a:p>
            <a:pPr rtl="0"/>
            <a:endParaRPr lang="sl-SI" dirty="0"/>
          </a:p>
        </p:txBody>
      </p:sp>
      <p:sp>
        <p:nvSpPr>
          <p:cNvPr id="4" name="Označba mesta za datum 3"/>
          <p:cNvSpPr>
            <a:spLocks noGrp="1"/>
          </p:cNvSpPr>
          <p:nvPr>
            <p:ph type="dt" sz="half" idx="10"/>
          </p:nvPr>
        </p:nvSpPr>
        <p:spPr/>
        <p:txBody>
          <a:bodyPr rtlCol="0"/>
          <a:lstStyle>
            <a:lvl1pPr>
              <a:defRPr/>
            </a:lvl1pPr>
          </a:lstStyle>
          <a:p>
            <a:fld id="{0E18F42F-5DE2-4980-A37D-944C35079FE5}" type="datetime1">
              <a:rPr lang="sl-SI" smtClean="0"/>
              <a:pPr/>
              <a:t>14. 11. 2020</a:t>
            </a:fld>
            <a:endParaRPr lang="sl-SI" dirty="0"/>
          </a:p>
        </p:txBody>
      </p:sp>
      <p:sp>
        <p:nvSpPr>
          <p:cNvPr id="6" name="Označba mesta številke diapozitiva 5"/>
          <p:cNvSpPr>
            <a:spLocks noGrp="1"/>
          </p:cNvSpPr>
          <p:nvPr>
            <p:ph type="sldNum" sz="quarter" idx="12"/>
          </p:nvPr>
        </p:nvSpPr>
        <p:spPr/>
        <p:txBody>
          <a:bodyPr rtlCol="0"/>
          <a:lstStyle/>
          <a:p>
            <a:pPr rtl="0"/>
            <a:fld id="{CA8D9AD5-F248-4919-864A-CFD76CC027D6}" type="slidenum">
              <a:rPr lang="sl-SI" smtClean="0"/>
              <a:t>‹#›</a:t>
            </a:fld>
            <a:endParaRPr lang="sl-SI"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en naslov in besedilo">
    <p:spTree>
      <p:nvGrpSpPr>
        <p:cNvPr id="1" name=""/>
        <p:cNvGrpSpPr/>
        <p:nvPr/>
      </p:nvGrpSpPr>
      <p:grpSpPr>
        <a:xfrm>
          <a:off x="0" y="0"/>
          <a:ext cx="0" cy="0"/>
          <a:chOff x="0" y="0"/>
          <a:chExt cx="0" cy="0"/>
        </a:xfrm>
      </p:grpSpPr>
      <p:sp>
        <p:nvSpPr>
          <p:cNvPr id="2" name="Navpičen naslov 1"/>
          <p:cNvSpPr>
            <a:spLocks noGrp="1"/>
          </p:cNvSpPr>
          <p:nvPr>
            <p:ph type="title" orient="vert"/>
          </p:nvPr>
        </p:nvSpPr>
        <p:spPr>
          <a:xfrm>
            <a:off x="8724900" y="592666"/>
            <a:ext cx="2628900" cy="5579533"/>
          </a:xfrm>
        </p:spPr>
        <p:txBody>
          <a:bodyPr vert="eaVert" rtlCol="0"/>
          <a:lstStyle>
            <a:lvl1pPr rtl="0">
              <a:defRPr/>
            </a:lvl1pPr>
          </a:lstStyle>
          <a:p>
            <a:pPr rtl="0"/>
            <a:r>
              <a:rPr lang="sl-SI"/>
              <a:t>Uredite slog naslova matrice</a:t>
            </a:r>
            <a:endParaRPr lang="sl-SI" dirty="0"/>
          </a:p>
        </p:txBody>
      </p:sp>
      <p:sp>
        <p:nvSpPr>
          <p:cNvPr id="3" name="Označba mesta za navpično besedilo 2"/>
          <p:cNvSpPr>
            <a:spLocks noGrp="1"/>
          </p:cNvSpPr>
          <p:nvPr>
            <p:ph type="body" orient="vert" idx="1"/>
          </p:nvPr>
        </p:nvSpPr>
        <p:spPr>
          <a:xfrm>
            <a:off x="838200" y="592666"/>
            <a:ext cx="7734300" cy="5579533"/>
          </a:xfrm>
        </p:spPr>
        <p:txBody>
          <a:bodyPr vert="eaVert" rtlCol="0"/>
          <a:lstStyle/>
          <a:p>
            <a:pPr lvl="0" rtl="0"/>
            <a:r>
              <a:rPr lang="sl-SI"/>
              <a:t>Uredite sloge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5" name="Označba mesta noge 4"/>
          <p:cNvSpPr>
            <a:spLocks noGrp="1"/>
          </p:cNvSpPr>
          <p:nvPr>
            <p:ph type="ftr" sz="quarter" idx="11"/>
          </p:nvPr>
        </p:nvSpPr>
        <p:spPr/>
        <p:txBody>
          <a:bodyPr rtlCol="0"/>
          <a:lstStyle/>
          <a:p>
            <a:pPr rtl="0"/>
            <a:endParaRPr lang="sl-SI" dirty="0"/>
          </a:p>
        </p:txBody>
      </p:sp>
      <p:sp>
        <p:nvSpPr>
          <p:cNvPr id="4" name="Označba mesta za datum 3"/>
          <p:cNvSpPr>
            <a:spLocks noGrp="1"/>
          </p:cNvSpPr>
          <p:nvPr>
            <p:ph type="dt" sz="half" idx="10"/>
          </p:nvPr>
        </p:nvSpPr>
        <p:spPr/>
        <p:txBody>
          <a:bodyPr rtlCol="0"/>
          <a:lstStyle>
            <a:lvl1pPr>
              <a:defRPr/>
            </a:lvl1pPr>
          </a:lstStyle>
          <a:p>
            <a:fld id="{C0E23FB8-F0B4-4491-8D63-A322C0DA309B}" type="datetime1">
              <a:rPr lang="sl-SI" smtClean="0"/>
              <a:pPr/>
              <a:t>14. 11. 2020</a:t>
            </a:fld>
            <a:endParaRPr lang="sl-SI" dirty="0"/>
          </a:p>
        </p:txBody>
      </p:sp>
      <p:sp>
        <p:nvSpPr>
          <p:cNvPr id="6" name="Označba mesta številke diapozitiva 5"/>
          <p:cNvSpPr>
            <a:spLocks noGrp="1"/>
          </p:cNvSpPr>
          <p:nvPr>
            <p:ph type="sldNum" sz="quarter" idx="12"/>
          </p:nvPr>
        </p:nvSpPr>
        <p:spPr/>
        <p:txBody>
          <a:bodyPr rtlCol="0"/>
          <a:lstStyle/>
          <a:p>
            <a:pPr rtl="0"/>
            <a:fld id="{CA8D9AD5-F248-4919-864A-CFD76CC027D6}" type="slidenum">
              <a:rPr lang="sl-SI" smtClean="0"/>
              <a:t>‹#›</a:t>
            </a:fld>
            <a:endParaRPr lang="sl-SI"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sl-SI"/>
              <a:t>Uredite slog naslova matrice</a:t>
            </a:r>
            <a:endParaRPr lang="sl-SI" dirty="0"/>
          </a:p>
        </p:txBody>
      </p:sp>
      <p:sp>
        <p:nvSpPr>
          <p:cNvPr id="3" name="Označba mesta za vsebino 2"/>
          <p:cNvSpPr>
            <a:spLocks noGrp="1"/>
          </p:cNvSpPr>
          <p:nvPr>
            <p:ph idx="1"/>
          </p:nvPr>
        </p:nvSpPr>
        <p:spPr/>
        <p:txBody>
          <a:bodyPr rtlCol="0"/>
          <a:lstStyle>
            <a:lvl1pPr rtl="0">
              <a:defRPr/>
            </a:lvl1pPr>
            <a:lvl6pPr>
              <a:defRPr/>
            </a:lvl6pPr>
            <a:lvl7pPr>
              <a:defRPr/>
            </a:lvl7pPr>
            <a:lvl8pPr>
              <a:defRPr/>
            </a:lvl8pPr>
            <a:lvl9pPr>
              <a:defRPr/>
            </a:lvl9pPr>
          </a:lstStyle>
          <a:p>
            <a:pPr lvl="0" rtl="0"/>
            <a:r>
              <a:rPr lang="sl-SI"/>
              <a:t>Uredite sloge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5" name="Označba mesta noge 4"/>
          <p:cNvSpPr>
            <a:spLocks noGrp="1"/>
          </p:cNvSpPr>
          <p:nvPr>
            <p:ph type="ftr" sz="quarter" idx="11"/>
          </p:nvPr>
        </p:nvSpPr>
        <p:spPr/>
        <p:txBody>
          <a:bodyPr rtlCol="0"/>
          <a:lstStyle/>
          <a:p>
            <a:pPr rtl="0"/>
            <a:endParaRPr lang="sl-SI" dirty="0"/>
          </a:p>
        </p:txBody>
      </p:sp>
      <p:sp>
        <p:nvSpPr>
          <p:cNvPr id="4" name="Označba mesta za datum 3"/>
          <p:cNvSpPr>
            <a:spLocks noGrp="1"/>
          </p:cNvSpPr>
          <p:nvPr>
            <p:ph type="dt" sz="half" idx="10"/>
          </p:nvPr>
        </p:nvSpPr>
        <p:spPr/>
        <p:txBody>
          <a:bodyPr rtlCol="0"/>
          <a:lstStyle>
            <a:lvl1pPr>
              <a:defRPr/>
            </a:lvl1pPr>
          </a:lstStyle>
          <a:p>
            <a:fld id="{AAC8C31D-E36A-4E71-BBBD-686E7F8E1B79}" type="datetime1">
              <a:rPr lang="sl-SI" smtClean="0"/>
              <a:pPr/>
              <a:t>14. 11. 2020</a:t>
            </a:fld>
            <a:endParaRPr lang="sl-SI" dirty="0"/>
          </a:p>
        </p:txBody>
      </p:sp>
      <p:sp>
        <p:nvSpPr>
          <p:cNvPr id="6" name="Označba mesta številke diapozitiva 5"/>
          <p:cNvSpPr>
            <a:spLocks noGrp="1"/>
          </p:cNvSpPr>
          <p:nvPr>
            <p:ph type="sldNum" sz="quarter" idx="12"/>
          </p:nvPr>
        </p:nvSpPr>
        <p:spPr/>
        <p:txBody>
          <a:bodyPr rtlCol="0"/>
          <a:lstStyle/>
          <a:p>
            <a:pPr rtl="0"/>
            <a:fld id="{CA8D9AD5-F248-4919-864A-CFD76CC027D6}" type="slidenum">
              <a:rPr lang="sl-SI" smtClean="0"/>
              <a:t>‹#›</a:t>
            </a:fld>
            <a:endParaRPr lang="sl-SI"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1523999" y="1485900"/>
            <a:ext cx="9144001" cy="2933700"/>
          </a:xfrm>
        </p:spPr>
        <p:txBody>
          <a:bodyPr rtlCol="0" anchor="b">
            <a:normAutofit/>
          </a:bodyPr>
          <a:lstStyle>
            <a:lvl1pPr algn="l" rtl="0">
              <a:defRPr sz="5200" b="0"/>
            </a:lvl1pPr>
          </a:lstStyle>
          <a:p>
            <a:pPr rtl="0"/>
            <a:r>
              <a:rPr lang="sl-SI"/>
              <a:t>Uredite slog naslova matrice</a:t>
            </a:r>
            <a:endParaRPr lang="sl-SI" dirty="0"/>
          </a:p>
        </p:txBody>
      </p:sp>
      <p:sp>
        <p:nvSpPr>
          <p:cNvPr id="3" name="Označba mesta besedila 2"/>
          <p:cNvSpPr>
            <a:spLocks noGrp="1"/>
          </p:cNvSpPr>
          <p:nvPr>
            <p:ph type="body" idx="1"/>
          </p:nvPr>
        </p:nvSpPr>
        <p:spPr>
          <a:xfrm>
            <a:off x="1522413" y="4454034"/>
            <a:ext cx="9144000" cy="1184766"/>
          </a:xfrm>
        </p:spPr>
        <p:txBody>
          <a:bodyPr rtlCol="0"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sl-SI"/>
              <a:t>Uredite sloge besedila matrice</a:t>
            </a:r>
          </a:p>
        </p:txBody>
      </p:sp>
      <p:sp>
        <p:nvSpPr>
          <p:cNvPr id="5" name="Označba mesta za nogo 4"/>
          <p:cNvSpPr>
            <a:spLocks noGrp="1"/>
          </p:cNvSpPr>
          <p:nvPr>
            <p:ph type="ftr" sz="quarter" idx="11"/>
          </p:nvPr>
        </p:nvSpPr>
        <p:spPr/>
        <p:txBody>
          <a:bodyPr rtlCol="0"/>
          <a:lstStyle/>
          <a:p>
            <a:pPr rtl="0"/>
            <a:endParaRPr lang="sl-SI" dirty="0"/>
          </a:p>
        </p:txBody>
      </p:sp>
      <p:sp>
        <p:nvSpPr>
          <p:cNvPr id="4" name="Označba mesta za datum 3"/>
          <p:cNvSpPr>
            <a:spLocks noGrp="1"/>
          </p:cNvSpPr>
          <p:nvPr>
            <p:ph type="dt" sz="half" idx="10"/>
          </p:nvPr>
        </p:nvSpPr>
        <p:spPr/>
        <p:txBody>
          <a:bodyPr rtlCol="0"/>
          <a:lstStyle>
            <a:lvl1pPr>
              <a:defRPr/>
            </a:lvl1pPr>
          </a:lstStyle>
          <a:p>
            <a:fld id="{A65C47BF-6FD4-4030-A99E-4C9650988F93}" type="datetime1">
              <a:rPr lang="sl-SI" smtClean="0"/>
              <a:pPr/>
              <a:t>14. 11. 2020</a:t>
            </a:fld>
            <a:endParaRPr lang="sl-SI" dirty="0"/>
          </a:p>
        </p:txBody>
      </p:sp>
      <p:sp>
        <p:nvSpPr>
          <p:cNvPr id="6" name="Označba mesta številke diapozitiva 5"/>
          <p:cNvSpPr>
            <a:spLocks noGrp="1"/>
          </p:cNvSpPr>
          <p:nvPr>
            <p:ph type="sldNum" sz="quarter" idx="12"/>
          </p:nvPr>
        </p:nvSpPr>
        <p:spPr/>
        <p:txBody>
          <a:bodyPr rtlCol="0"/>
          <a:lstStyle/>
          <a:p>
            <a:pPr rtl="0"/>
            <a:fld id="{CA8D9AD5-F248-4919-864A-CFD76CC027D6}" type="slidenum">
              <a:rPr lang="sl-SI" smtClean="0"/>
              <a:t>‹#›</a:t>
            </a:fld>
            <a:endParaRPr lang="sl-SI" dirty="0"/>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sl-SI"/>
              <a:t>Uredite slog naslova matrice</a:t>
            </a:r>
            <a:endParaRPr lang="sl-SI" dirty="0"/>
          </a:p>
        </p:txBody>
      </p:sp>
      <p:sp>
        <p:nvSpPr>
          <p:cNvPr id="3" name="Označba mesta za vsebino 2"/>
          <p:cNvSpPr>
            <a:spLocks noGrp="1"/>
          </p:cNvSpPr>
          <p:nvPr>
            <p:ph sz="half" idx="1"/>
          </p:nvPr>
        </p:nvSpPr>
        <p:spPr>
          <a:xfrm>
            <a:off x="1528572" y="1485900"/>
            <a:ext cx="4480560" cy="4123944"/>
          </a:xfrm>
        </p:spPr>
        <p:txBody>
          <a:bodyPr rtlCol="0">
            <a:normAutofit/>
          </a:bodyPr>
          <a:lstStyle>
            <a:lvl1pPr rtl="0">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sl-SI"/>
              <a:t>Uredite sloge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4" name="Označba mesta vsebine 3"/>
          <p:cNvSpPr>
            <a:spLocks noGrp="1"/>
          </p:cNvSpPr>
          <p:nvPr>
            <p:ph sz="half" idx="2"/>
          </p:nvPr>
        </p:nvSpPr>
        <p:spPr>
          <a:xfrm>
            <a:off x="6177169" y="1485900"/>
            <a:ext cx="4480560" cy="4123944"/>
          </a:xfrm>
        </p:spPr>
        <p:txBody>
          <a:bodyPr rtlCol="0">
            <a:normAutofit/>
          </a:bodyPr>
          <a:lstStyle>
            <a:lvl1pPr rtl="0">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sl-SI"/>
              <a:t>Uredite sloge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6" name="Označba mesta noge 5"/>
          <p:cNvSpPr>
            <a:spLocks noGrp="1"/>
          </p:cNvSpPr>
          <p:nvPr>
            <p:ph type="ftr" sz="quarter" idx="11"/>
          </p:nvPr>
        </p:nvSpPr>
        <p:spPr/>
        <p:txBody>
          <a:bodyPr rtlCol="0"/>
          <a:lstStyle/>
          <a:p>
            <a:pPr rtl="0"/>
            <a:endParaRPr lang="sl-SI" dirty="0"/>
          </a:p>
        </p:txBody>
      </p:sp>
      <p:sp>
        <p:nvSpPr>
          <p:cNvPr id="5" name="Označba mesta za datum 4"/>
          <p:cNvSpPr>
            <a:spLocks noGrp="1"/>
          </p:cNvSpPr>
          <p:nvPr>
            <p:ph type="dt" sz="half" idx="10"/>
          </p:nvPr>
        </p:nvSpPr>
        <p:spPr/>
        <p:txBody>
          <a:bodyPr rtlCol="0"/>
          <a:lstStyle>
            <a:lvl1pPr>
              <a:defRPr/>
            </a:lvl1pPr>
          </a:lstStyle>
          <a:p>
            <a:fld id="{D143D85E-D4C3-4434-AF49-F0A0EE86DADA}" type="datetime1">
              <a:rPr lang="sl-SI" smtClean="0"/>
              <a:pPr/>
              <a:t>14. 11. 2020</a:t>
            </a:fld>
            <a:endParaRPr lang="sl-SI" dirty="0"/>
          </a:p>
        </p:txBody>
      </p:sp>
      <p:sp>
        <p:nvSpPr>
          <p:cNvPr id="7" name="Označba mesta številke diapozitiva 6"/>
          <p:cNvSpPr>
            <a:spLocks noGrp="1"/>
          </p:cNvSpPr>
          <p:nvPr>
            <p:ph type="sldNum" sz="quarter" idx="12"/>
          </p:nvPr>
        </p:nvSpPr>
        <p:spPr/>
        <p:txBody>
          <a:bodyPr rtlCol="0"/>
          <a:lstStyle/>
          <a:p>
            <a:pPr rtl="0"/>
            <a:fld id="{4FAB73BC-B049-4115-A692-8D63A059BFB8}" type="slidenum">
              <a:rPr lang="sl-SI" smtClean="0"/>
              <a:t>‹#›</a:t>
            </a:fld>
            <a:endParaRPr lang="sl-SI" dirty="0"/>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rimerjava">
    <p:spTree>
      <p:nvGrpSpPr>
        <p:cNvPr id="1" name=""/>
        <p:cNvGrpSpPr/>
        <p:nvPr/>
      </p:nvGrpSpPr>
      <p:grpSpPr>
        <a:xfrm>
          <a:off x="0" y="0"/>
          <a:ext cx="0" cy="0"/>
          <a:chOff x="0" y="0"/>
          <a:chExt cx="0" cy="0"/>
        </a:xfrm>
      </p:grpSpPr>
      <p:sp>
        <p:nvSpPr>
          <p:cNvPr id="10" name="Naslov 9"/>
          <p:cNvSpPr>
            <a:spLocks noGrp="1"/>
          </p:cNvSpPr>
          <p:nvPr>
            <p:ph type="title"/>
          </p:nvPr>
        </p:nvSpPr>
        <p:spPr/>
        <p:txBody>
          <a:bodyPr rtlCol="0"/>
          <a:lstStyle>
            <a:lvl1pPr rtl="0">
              <a:defRPr/>
            </a:lvl1pPr>
          </a:lstStyle>
          <a:p>
            <a:pPr rtl="0"/>
            <a:r>
              <a:rPr lang="sl-SI"/>
              <a:t>Uredite slog naslova matrice</a:t>
            </a:r>
            <a:endParaRPr lang="sl-SI" dirty="0"/>
          </a:p>
        </p:txBody>
      </p:sp>
      <p:sp>
        <p:nvSpPr>
          <p:cNvPr id="3" name="Označba mesta besedila 2"/>
          <p:cNvSpPr>
            <a:spLocks noGrp="1"/>
          </p:cNvSpPr>
          <p:nvPr>
            <p:ph type="body" idx="1"/>
          </p:nvPr>
        </p:nvSpPr>
        <p:spPr>
          <a:xfrm>
            <a:off x="1528572" y="1376018"/>
            <a:ext cx="4480560" cy="768096"/>
          </a:xfrm>
        </p:spPr>
        <p:txBody>
          <a:bodyPr rtlCol="0"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l-SI"/>
              <a:t>Uredite sloge besedila matrice</a:t>
            </a:r>
          </a:p>
        </p:txBody>
      </p:sp>
      <p:sp>
        <p:nvSpPr>
          <p:cNvPr id="4" name="Označba mesta vsebine 3"/>
          <p:cNvSpPr>
            <a:spLocks noGrp="1"/>
          </p:cNvSpPr>
          <p:nvPr>
            <p:ph sz="half" idx="2"/>
          </p:nvPr>
        </p:nvSpPr>
        <p:spPr>
          <a:xfrm>
            <a:off x="1528572" y="2144114"/>
            <a:ext cx="4480560" cy="3494686"/>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sl-SI"/>
              <a:t>Uredite sloge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5" name="Označba mesta za besedilo 4"/>
          <p:cNvSpPr>
            <a:spLocks noGrp="1"/>
          </p:cNvSpPr>
          <p:nvPr>
            <p:ph type="body" sz="quarter" idx="3"/>
          </p:nvPr>
        </p:nvSpPr>
        <p:spPr>
          <a:xfrm>
            <a:off x="6177169" y="1376018"/>
            <a:ext cx="4480560" cy="768096"/>
          </a:xfrm>
        </p:spPr>
        <p:txBody>
          <a:bodyPr rtlCol="0"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l-SI"/>
              <a:t>Uredite sloge besedila matrice</a:t>
            </a:r>
          </a:p>
        </p:txBody>
      </p:sp>
      <p:sp>
        <p:nvSpPr>
          <p:cNvPr id="6" name="Označba mesta za vsebino 5"/>
          <p:cNvSpPr>
            <a:spLocks noGrp="1"/>
          </p:cNvSpPr>
          <p:nvPr>
            <p:ph sz="quarter" idx="4"/>
          </p:nvPr>
        </p:nvSpPr>
        <p:spPr>
          <a:xfrm>
            <a:off x="6177169" y="2144114"/>
            <a:ext cx="4480560" cy="3494686"/>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sl-SI"/>
              <a:t>Uredite sloge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8" name="Označba mesta za nogo 7"/>
          <p:cNvSpPr>
            <a:spLocks noGrp="1"/>
          </p:cNvSpPr>
          <p:nvPr>
            <p:ph type="ftr" sz="quarter" idx="11"/>
          </p:nvPr>
        </p:nvSpPr>
        <p:spPr/>
        <p:txBody>
          <a:bodyPr rtlCol="0"/>
          <a:lstStyle/>
          <a:p>
            <a:pPr rtl="0"/>
            <a:endParaRPr lang="sl-SI" dirty="0"/>
          </a:p>
        </p:txBody>
      </p:sp>
      <p:sp>
        <p:nvSpPr>
          <p:cNvPr id="7" name="Označba mesta za datum 6"/>
          <p:cNvSpPr>
            <a:spLocks noGrp="1"/>
          </p:cNvSpPr>
          <p:nvPr>
            <p:ph type="dt" sz="half" idx="10"/>
          </p:nvPr>
        </p:nvSpPr>
        <p:spPr/>
        <p:txBody>
          <a:bodyPr rtlCol="0"/>
          <a:lstStyle>
            <a:lvl1pPr>
              <a:defRPr/>
            </a:lvl1pPr>
          </a:lstStyle>
          <a:p>
            <a:fld id="{D93D0A11-17D8-4D19-8B87-0B9FC390EE99}" type="datetime1">
              <a:rPr lang="sl-SI" smtClean="0"/>
              <a:pPr/>
              <a:t>14. 11. 2020</a:t>
            </a:fld>
            <a:endParaRPr lang="sl-SI" dirty="0"/>
          </a:p>
        </p:txBody>
      </p:sp>
      <p:sp>
        <p:nvSpPr>
          <p:cNvPr id="9" name="Označba mesta za številko diapozitiva 8"/>
          <p:cNvSpPr>
            <a:spLocks noGrp="1"/>
          </p:cNvSpPr>
          <p:nvPr>
            <p:ph type="sldNum" sz="quarter" idx="12"/>
          </p:nvPr>
        </p:nvSpPr>
        <p:spPr/>
        <p:txBody>
          <a:bodyPr rtlCol="0"/>
          <a:lstStyle/>
          <a:p>
            <a:pPr rtl="0"/>
            <a:fld id="{4FAB73BC-B049-4115-A692-8D63A059BFB8}" type="slidenum">
              <a:rPr lang="sl-SI" smtClean="0"/>
              <a:t>‹#›</a:t>
            </a:fld>
            <a:endParaRPr lang="sl-SI" dirty="0"/>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amo naslov">
    <p:spTree>
      <p:nvGrpSpPr>
        <p:cNvPr id="1" name=""/>
        <p:cNvGrpSpPr/>
        <p:nvPr/>
      </p:nvGrpSpPr>
      <p:grpSpPr>
        <a:xfrm>
          <a:off x="0" y="0"/>
          <a:ext cx="0" cy="0"/>
          <a:chOff x="0" y="0"/>
          <a:chExt cx="0" cy="0"/>
        </a:xfrm>
      </p:grpSpPr>
      <p:sp>
        <p:nvSpPr>
          <p:cNvPr id="6" name="Prostoročno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7" name="Prostoročno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8" name="Prostoročno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grpSp>
        <p:nvGrpSpPr>
          <p:cNvPr id="9" name="Skupina 69"/>
          <p:cNvGrpSpPr>
            <a:grpSpLocks noChangeAspect="1"/>
          </p:cNvGrpSpPr>
          <p:nvPr/>
        </p:nvGrpSpPr>
        <p:grpSpPr bwMode="auto">
          <a:xfrm flipH="1">
            <a:off x="9732236" y="958654"/>
            <a:ext cx="1400819" cy="4001744"/>
            <a:chOff x="3220" y="236"/>
            <a:chExt cx="1347" cy="3848"/>
          </a:xfrm>
        </p:grpSpPr>
        <p:sp>
          <p:nvSpPr>
            <p:cNvPr id="10" name="Prostoročno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1" name="Prostoročno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2" name="Prostoročno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3" name="Prostoročno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4" name="Prostoročno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5" name="Prostoročno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6" name="Prostoročno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7" name="Prostoročno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8" name="Prostoročno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9" name="Prostoročno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0" name="Prostoročno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1" name="Prostoročno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2" name="Prostoročno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3" name="Prostoročno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4" name="Prostoročno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5" name="Prostoročno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6" name="Prostoročno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7" name="Prostoročno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8" name="Prostoročno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9" name="Prostoročno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0" name="Prostoročno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1" name="Prostoročno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2" name="Prostoročno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3" name="Prostoročno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4" name="Prostoročno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5" name="Prostoročno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6" name="Prostoročno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7" name="Prostoročno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8" name="Prostoročno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9" name="Prostoročno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0" name="Prostoročno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1" name="Prostoročno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2" name="Prostoročno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3" name="Prostoročno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4" name="Prostoročno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5" name="Prostoročno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6" name="Prostoročno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7" name="Prostoročno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8" name="Prostoročno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9" name="Prostoročno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50" name="Prostoročno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51" name="Prostoročno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52" name="Prostoročno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53" name="Prostoročno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54" name="Prostoročno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55" name="Prostoročno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56" name="Prostoročno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57" name="Prostoročno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58" name="Prostoročno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59" name="Prostoročno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60" name="Prostoročno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61" name="Prostoročno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62" name="Prostoročno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63" name="Prostoročno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64" name="Prostoročno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65" name="Prostoročno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66" name="Prostoročno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67" name="Prostoročno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68" name="Prostoročno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69" name="Prostoročno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70" name="Prostoročno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71" name="Prostoročno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72" name="Prostoročno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73" name="Prostoročno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74" name="Prostoročno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75" name="Prostoročno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76" name="Prostoročno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77" name="Prostoročno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78" name="Prostoročno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79" name="Prostoročno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80" name="Prostoročno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81" name="Prostoročno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82" name="Prostoročno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83" name="Prostoročno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84" name="Prostoročno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85" name="Prostoročno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86" name="Prostoročno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87" name="Prostoročno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88" name="Prostoročno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89" name="Prostoročno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90" name="Prostoročno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91" name="Prostoročno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92" name="Prostoročno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grpSp>
      <p:grpSp>
        <p:nvGrpSpPr>
          <p:cNvPr id="93" name="Skupina 69"/>
          <p:cNvGrpSpPr>
            <a:grpSpLocks noChangeAspect="1"/>
          </p:cNvGrpSpPr>
          <p:nvPr/>
        </p:nvGrpSpPr>
        <p:grpSpPr bwMode="auto">
          <a:xfrm>
            <a:off x="10895012" y="1248597"/>
            <a:ext cx="1254796" cy="3346122"/>
            <a:chOff x="3124" y="236"/>
            <a:chExt cx="1443" cy="3848"/>
          </a:xfrm>
        </p:grpSpPr>
        <p:sp>
          <p:nvSpPr>
            <p:cNvPr id="94" name="Prostoročno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95" name="Prostoročno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96" name="Prostoročno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97" name="Prostoročno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98" name="Prostoročno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99" name="Prostoročno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00" name="Prostoročno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01" name="Prostoročno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02" name="Prostoročno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03" name="Prostoročno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04" name="Prostoročno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05" name="Prostoročno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06" name="Prostoročno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07" name="Prostoročno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08" name="Prostoročno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09" name="Prostoročno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10" name="Prostoročno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11" name="Prostoročno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12" name="Prostoročno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13" name="Prostoročno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14" name="Prostoročno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15" name="Prostoročno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16" name="Prostoročno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17" name="Prostoročno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18" name="Prostoročno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19" name="Prostoročno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20" name="Prostoročno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21" name="Prostoročno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22" name="Prostoročno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23" name="Prostoročno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24" name="Prostoročno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25" name="Prostoročno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26" name="Prostoročno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27" name="Prostoročno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28" name="Prostoročno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29" name="Prostoročno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30" name="Prostoročno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31" name="Prostoročno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32" name="Prostoročno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33" name="Prostoročno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34" name="Prostoročno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35" name="Prostoročno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36" name="Prostoročno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37" name="Prostoročno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38" name="Prostoročno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39" name="Prostoročno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40" name="Prostoročno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41" name="Prostoročno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42" name="Prostoročno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43" name="Prostoročno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44" name="Prostoročno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45" name="Prostoročno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46" name="Prostoročno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47" name="Prostoročno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48" name="Prostoročno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49" name="Prostoročno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50" name="Prostoročno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51" name="Prostoročno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52" name="Prostoročno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53" name="Prostoročno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54" name="Prostoročno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55" name="Prostoročno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56" name="Prostoročno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57" name="Prostoročno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58" name="Prostoročno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59" name="Prostoročno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60" name="Prostoročno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61" name="Prostoročno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62" name="Prostoročno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63" name="Prostoročno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64" name="Prostoročno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65" name="Prostoročno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66" name="Prostoročno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67" name="Prostoročno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68" name="Prostoročno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69" name="Prostoročno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70" name="Prostoročno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71" name="Prostoročno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72" name="Prostoročno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73" name="Prostoročno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74" name="Prostoročno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75" name="Prostoročno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76" name="Prostoročno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grpSp>
      <p:grpSp>
        <p:nvGrpSpPr>
          <p:cNvPr id="177" name="Skupina 69"/>
          <p:cNvGrpSpPr>
            <a:grpSpLocks noChangeAspect="1"/>
          </p:cNvGrpSpPr>
          <p:nvPr/>
        </p:nvGrpSpPr>
        <p:grpSpPr bwMode="auto">
          <a:xfrm>
            <a:off x="9087454" y="2736976"/>
            <a:ext cx="906206" cy="2416549"/>
            <a:chOff x="3124" y="236"/>
            <a:chExt cx="1443" cy="3848"/>
          </a:xfrm>
        </p:grpSpPr>
        <p:sp>
          <p:nvSpPr>
            <p:cNvPr id="178" name="Prostoročno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79" name="Prostoročno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80" name="Prostoročno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81" name="Prostoročno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82" name="Prostoročno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83" name="Prostoročno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84" name="Prostoročno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85" name="Prostoročno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86" name="Prostoročno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87" name="Prostoročno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88" name="Prostoročno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89" name="Prostoročno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90" name="Prostoročno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91" name="Prostoročno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92" name="Prostoročno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93" name="Prostoročno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94" name="Prostoročno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95" name="Prostoročno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96" name="Prostoročno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97" name="Prostoročno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98" name="Prostoročno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99" name="Prostoročno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00" name="Prostoročno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01" name="Prostoročno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02" name="Prostoročno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03" name="Prostoročno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04" name="Prostoročno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05" name="Prostoročno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06" name="Prostoročno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07" name="Prostoročno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08" name="Prostoročno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09" name="Prostoročno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10" name="Prostoročno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11" name="Prostoročno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12" name="Prostoročno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13" name="Prostoročno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14" name="Prostoročno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15" name="Prostoročno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16" name="Prostoročno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17" name="Prostoročno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18" name="Prostoročno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19" name="Prostoročno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20" name="Prostoročno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21" name="Prostoročno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22" name="Prostoročno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23" name="Prostoročno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24" name="Prostoročno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25" name="Prostoročno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26" name="Prostoročno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27" name="Prostoročno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28" name="Prostoročno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29" name="Prostoročno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30" name="Prostoročno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31" name="Prostoročno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32" name="Prostoročno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33" name="Prostoročno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34" name="Prostoročno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35" name="Prostoročno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36" name="Prostoročno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37" name="Prostoročno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38" name="Prostoročno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39" name="Prostoročno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40" name="Prostoročno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41" name="Prostoročno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42" name="Prostoročno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43" name="Prostoročno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44" name="Prostoročno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45" name="Prostoročno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46" name="Prostoročno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47" name="Prostoročno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48" name="Prostoročno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49" name="Prostoročno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50" name="Prostoročno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51" name="Prostoročno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52" name="Prostoročno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53" name="Prostoročno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54" name="Prostoročno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55" name="Prostoročno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56" name="Prostoročno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57" name="Prostoročno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58" name="Prostoročno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59" name="Prostoročno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grpSp>
      <p:grpSp>
        <p:nvGrpSpPr>
          <p:cNvPr id="260" name="Skupina 50"/>
          <p:cNvGrpSpPr>
            <a:grpSpLocks noChangeAspect="1"/>
          </p:cNvGrpSpPr>
          <p:nvPr/>
        </p:nvGrpSpPr>
        <p:grpSpPr bwMode="auto">
          <a:xfrm>
            <a:off x="10514012" y="2438400"/>
            <a:ext cx="1485016" cy="2195929"/>
            <a:chOff x="3369" y="1563"/>
            <a:chExt cx="940" cy="1390"/>
          </a:xfrm>
        </p:grpSpPr>
        <p:sp>
          <p:nvSpPr>
            <p:cNvPr id="261" name="Prostoročno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62" name="Prostoročno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63" name="Prostoročno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64" name="Prostoročno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65" name="Prostoročno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66" name="Prostoročno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67" name="Prostoročno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68" name="Prostoročno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69" name="Prostoročno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70" name="Prostoročno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71" name="Prostoročno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72" name="Prostoročno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73" name="Prostoročno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solidFill>
                  <a:schemeClr val="accent6"/>
                </a:solidFill>
              </a:endParaRPr>
            </a:p>
          </p:txBody>
        </p:sp>
        <p:sp>
          <p:nvSpPr>
            <p:cNvPr id="274" name="Prostoročno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75" name="Prostoročno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76" name="Prostoročno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77" name="Prostoročno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solidFill>
                  <a:schemeClr val="accent6"/>
                </a:solidFill>
              </a:endParaRPr>
            </a:p>
          </p:txBody>
        </p:sp>
        <p:sp>
          <p:nvSpPr>
            <p:cNvPr id="278" name="Prostoročno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79" name="Prostoročno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80" name="Prostoročno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81" name="Prostoročno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82" name="Prostoročno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83" name="Prostoročno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84" name="Prostoročno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solidFill>
                  <a:schemeClr val="accent6">
                    <a:lumMod val="75000"/>
                  </a:schemeClr>
                </a:solidFill>
              </a:endParaRPr>
            </a:p>
          </p:txBody>
        </p:sp>
        <p:sp>
          <p:nvSpPr>
            <p:cNvPr id="285" name="Prostoročno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solidFill>
                  <a:schemeClr val="accent6">
                    <a:lumMod val="75000"/>
                  </a:schemeClr>
                </a:solidFill>
              </a:endParaRPr>
            </a:p>
          </p:txBody>
        </p:sp>
        <p:sp>
          <p:nvSpPr>
            <p:cNvPr id="286" name="Prostoročno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87" name="Prostoročno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88" name="Prostoročno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grpSp>
      <p:grpSp>
        <p:nvGrpSpPr>
          <p:cNvPr id="289" name="Skupina 5"/>
          <p:cNvGrpSpPr>
            <a:grpSpLocks noChangeAspect="1"/>
          </p:cNvGrpSpPr>
          <p:nvPr/>
        </p:nvGrpSpPr>
        <p:grpSpPr bwMode="auto">
          <a:xfrm>
            <a:off x="7988059" y="2988645"/>
            <a:ext cx="2439575" cy="3074765"/>
            <a:chOff x="2968" y="1107"/>
            <a:chExt cx="1736" cy="2188"/>
          </a:xfrm>
        </p:grpSpPr>
        <p:sp>
          <p:nvSpPr>
            <p:cNvPr id="290" name="Prostoročno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91" name="Elipsa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92" name="Prostoročno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93" name="Prostoročno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94" name="Prostoročno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95" name="Prostoročno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96" name="Prostoročno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97" name="Prostoročno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98" name="Prostoročno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99" name="Prostoročno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00" name="Prostoročno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01" name="Prostoročno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02" name="Prostoročno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03" name="Prostoročno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04" name="Prostoročno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05" name="Prostoročno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06" name="Prostoročno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07" name="Prostoročno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08" name="Prostoročno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09" name="Prostoročno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310" name="Prostoročno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rtlCol="0" anchor="t" anchorCtr="0" compatLnSpc="1">
            <a:prstTxWarp prst="textNoShape">
              <a:avLst/>
            </a:prstTxWarp>
          </a:bodyPr>
          <a:lstStyle/>
          <a:p>
            <a:pPr rtl="0"/>
            <a:endParaRPr lang="sl-SI" dirty="0"/>
          </a:p>
        </p:txBody>
      </p:sp>
      <p:grpSp>
        <p:nvGrpSpPr>
          <p:cNvPr id="311" name="Skupina 29"/>
          <p:cNvGrpSpPr>
            <a:grpSpLocks noChangeAspect="1"/>
          </p:cNvGrpSpPr>
          <p:nvPr/>
        </p:nvGrpSpPr>
        <p:grpSpPr bwMode="auto">
          <a:xfrm flipH="1">
            <a:off x="9191537" y="4800600"/>
            <a:ext cx="2998875" cy="2083312"/>
            <a:chOff x="2481" y="1188"/>
            <a:chExt cx="2735" cy="1900"/>
          </a:xfrm>
        </p:grpSpPr>
        <p:sp>
          <p:nvSpPr>
            <p:cNvPr id="312" name="Prostoročno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13" name="Prostoročno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14" name="Prostoročno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15" name="Prostoročno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16" name="Prostoročno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17" name="Prostoročno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18" name="Prostoročno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19" name="Prostoročno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20" name="Prostoročno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21" name="Prostoročno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22" name="Prostoročno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23" name="Prostoročno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24" name="Prostoročno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25" name="Prostoročno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26" name="Prostoročno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27" name="Prostoročno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28" name="Prostoročno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29" name="Prostoročno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30" name="Prostoročno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31" name="Prostoročno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32" name="Prostoročno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33" name="Prostoročno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34" name="Prostoročno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35" name="Prostoročno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36" name="Prostoročno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37" name="Prostoročno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38" name="Prostoročno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39" name="Prostoročno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40" name="Prostoročno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41" name="Prostoročno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42" name="Prostoročno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43" name="Prostoročno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44" name="Prostoročno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45" name="Prostoročno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46" name="Prostoročno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47" name="Prostoročno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grpSp>
      <p:grpSp>
        <p:nvGrpSpPr>
          <p:cNvPr id="348" name="Skupina 347"/>
          <p:cNvGrpSpPr/>
          <p:nvPr/>
        </p:nvGrpSpPr>
        <p:grpSpPr>
          <a:xfrm>
            <a:off x="-1588" y="3799401"/>
            <a:ext cx="4386410" cy="3084511"/>
            <a:chOff x="-1588" y="4419600"/>
            <a:chExt cx="3504440" cy="2464312"/>
          </a:xfrm>
        </p:grpSpPr>
        <p:grpSp>
          <p:nvGrpSpPr>
            <p:cNvPr id="349" name="Skupina 156"/>
            <p:cNvGrpSpPr>
              <a:grpSpLocks noChangeAspect="1"/>
            </p:cNvGrpSpPr>
            <p:nvPr/>
          </p:nvGrpSpPr>
          <p:grpSpPr bwMode="auto">
            <a:xfrm>
              <a:off x="-321" y="4419600"/>
              <a:ext cx="2827754" cy="2458133"/>
              <a:chOff x="437" y="-367"/>
              <a:chExt cx="5799" cy="5041"/>
            </a:xfrm>
          </p:grpSpPr>
          <p:sp>
            <p:nvSpPr>
              <p:cNvPr id="375" name="Prostoročno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76" name="Prostoročno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77" name="Prostoročno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78" name="Prostoročno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79" name="Prostoročno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80" name="Prostoročno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81" name="Prostoročno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82" name="Prostoročno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83" name="Prostoročno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84" name="Prostoročno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85" name="Prostoročno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86" name="Prostoročno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87" name="Prostoročno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88" name="Prostoročno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89" name="Prostoročno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90" name="Prostoročno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91" name="Prostoročno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92" name="Prostoročno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93" name="Prostoročno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94" name="Prostoročno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95" name="Prostoročno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96" name="Prostoročno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97" name="Prostoročno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98" name="Prostoročno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99" name="Prostoročno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00" name="Prostoročno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01" name="Prostoročno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02" name="Prostoročno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03" name="Prostoročno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04" name="Prostoročno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05" name="Prostoročno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06" name="Prostoročno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07" name="Prostoročno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08" name="Prostoročno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09" name="Prostoročno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10" name="Prostoročno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11" name="Prostoročno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12" name="Prostoročno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13" name="Prostoročno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14" name="Prostoročno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15" name="Prostoročno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16" name="Prostoročno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17" name="Prostoročno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18" name="Prostoročno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19" name="Prostoročno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20" name="Prostoročno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21" name="Prostoročno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grpSp>
        <p:grpSp>
          <p:nvGrpSpPr>
            <p:cNvPr id="350" name="Skupina 349"/>
            <p:cNvGrpSpPr/>
            <p:nvPr/>
          </p:nvGrpSpPr>
          <p:grpSpPr>
            <a:xfrm flipH="1">
              <a:off x="2055224" y="5313306"/>
              <a:ext cx="1134584" cy="955223"/>
              <a:chOff x="3900133" y="5425719"/>
              <a:chExt cx="1778554" cy="1449268"/>
            </a:xfrm>
          </p:grpSpPr>
          <p:sp>
            <p:nvSpPr>
              <p:cNvPr id="366" name="Prostoročno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67" name="Prostoročno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68" name="Prostoročno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69" name="Prostoročno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70" name="Prostoročno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71" name="Prostoročno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72" name="Prostoročno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73" name="Prostoročno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74" name="Prostoročno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grpSp>
        <p:grpSp>
          <p:nvGrpSpPr>
            <p:cNvPr id="351" name="Skupina 350"/>
            <p:cNvGrpSpPr/>
            <p:nvPr/>
          </p:nvGrpSpPr>
          <p:grpSpPr>
            <a:xfrm>
              <a:off x="-1588" y="5362669"/>
              <a:ext cx="1522208" cy="1521243"/>
              <a:chOff x="-1588" y="5362669"/>
              <a:chExt cx="1522208" cy="1521243"/>
            </a:xfrm>
          </p:grpSpPr>
          <p:sp>
            <p:nvSpPr>
              <p:cNvPr id="359" name="Prostoročno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60" name="Prostoročno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61" name="Prostoročno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62" name="Prostoročno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63" name="Prostoročno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64" name="Prostoročno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65" name="Prostoročno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grpSp>
        <p:grpSp>
          <p:nvGrpSpPr>
            <p:cNvPr id="352" name="Skupina 351"/>
            <p:cNvGrpSpPr/>
            <p:nvPr/>
          </p:nvGrpSpPr>
          <p:grpSpPr>
            <a:xfrm>
              <a:off x="1808901" y="5856153"/>
              <a:ext cx="1693951" cy="1019100"/>
              <a:chOff x="1623186" y="-214403"/>
              <a:chExt cx="1171187" cy="716005"/>
            </a:xfrm>
          </p:grpSpPr>
          <p:sp>
            <p:nvSpPr>
              <p:cNvPr id="353" name="Prostoročno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54" name="Prostoročno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55" name="Prostoročno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56" name="Prostoročno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57" name="Prostoročno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58" name="Prostoročno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grpSp>
      </p:grpSp>
      <p:grpSp>
        <p:nvGrpSpPr>
          <p:cNvPr id="422" name="Skupina 52"/>
          <p:cNvGrpSpPr>
            <a:grpSpLocks noChangeAspect="1"/>
          </p:cNvGrpSpPr>
          <p:nvPr/>
        </p:nvGrpSpPr>
        <p:grpSpPr bwMode="auto">
          <a:xfrm rot="19948164">
            <a:off x="369246" y="506291"/>
            <a:ext cx="892898" cy="1021771"/>
            <a:chOff x="4634" y="754"/>
            <a:chExt cx="1164" cy="1332"/>
          </a:xfrm>
        </p:grpSpPr>
        <p:sp>
          <p:nvSpPr>
            <p:cNvPr id="423" name="Prostoročno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24" name="Prostoročno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25" name="Prostoročno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26" name="Prostoročno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27" name="Prostoročno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28" name="Prostoročno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29" name="Prostoročno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30" name="Prostoročno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grpSp>
      <p:grpSp>
        <p:nvGrpSpPr>
          <p:cNvPr id="431" name="Skupina 52"/>
          <p:cNvGrpSpPr>
            <a:grpSpLocks noChangeAspect="1"/>
          </p:cNvGrpSpPr>
          <p:nvPr/>
        </p:nvGrpSpPr>
        <p:grpSpPr bwMode="auto">
          <a:xfrm rot="5825446">
            <a:off x="11635759" y="394369"/>
            <a:ext cx="408172" cy="467084"/>
            <a:chOff x="4634" y="754"/>
            <a:chExt cx="1164" cy="1332"/>
          </a:xfrm>
        </p:grpSpPr>
        <p:sp>
          <p:nvSpPr>
            <p:cNvPr id="432" name="Prostoročno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33" name="Prostoročno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34" name="Prostoročno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35" name="Prostoročno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36" name="Prostoročno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37" name="Prostoročno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38" name="Prostoročno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39" name="Prostoročno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grpSp>
      <p:grpSp>
        <p:nvGrpSpPr>
          <p:cNvPr id="440" name="Skupina 66"/>
          <p:cNvGrpSpPr>
            <a:grpSpLocks noChangeAspect="1"/>
          </p:cNvGrpSpPr>
          <p:nvPr/>
        </p:nvGrpSpPr>
        <p:grpSpPr bwMode="auto">
          <a:xfrm>
            <a:off x="23436" y="3048994"/>
            <a:ext cx="388175" cy="364678"/>
            <a:chOff x="3636" y="1964"/>
            <a:chExt cx="413" cy="388"/>
          </a:xfrm>
        </p:grpSpPr>
        <p:sp>
          <p:nvSpPr>
            <p:cNvPr id="441" name="Prostoročno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42" name="Prostoročno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43" name="Prostoročno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44" name="Prostoročno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45" name="Prostoročno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46" name="Prostoročno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47" name="Prostoročno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48" name="Prostoročno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2" name="Naslov 1"/>
          <p:cNvSpPr>
            <a:spLocks noGrp="1"/>
          </p:cNvSpPr>
          <p:nvPr>
            <p:ph type="title"/>
          </p:nvPr>
        </p:nvSpPr>
        <p:spPr>
          <a:xfrm>
            <a:off x="2034904" y="828876"/>
            <a:ext cx="6058552" cy="3507549"/>
          </a:xfrm>
        </p:spPr>
        <p:txBody>
          <a:bodyPr rtlCol="0" anchor="ctr">
            <a:normAutofit/>
          </a:bodyPr>
          <a:lstStyle>
            <a:lvl1pPr algn="ctr" rtl="0">
              <a:defRPr sz="6000"/>
            </a:lvl1pPr>
          </a:lstStyle>
          <a:p>
            <a:pPr rtl="0"/>
            <a:r>
              <a:rPr lang="sl-SI"/>
              <a:t>Uredite slog naslova matrice</a:t>
            </a:r>
            <a:endParaRPr lang="sl-SI" dirty="0"/>
          </a:p>
        </p:txBody>
      </p:sp>
      <p:sp>
        <p:nvSpPr>
          <p:cNvPr id="4" name="Označba mesta noge 3"/>
          <p:cNvSpPr>
            <a:spLocks noGrp="1"/>
          </p:cNvSpPr>
          <p:nvPr>
            <p:ph type="ftr" sz="quarter" idx="11"/>
          </p:nvPr>
        </p:nvSpPr>
        <p:spPr/>
        <p:txBody>
          <a:bodyPr rtlCol="0"/>
          <a:lstStyle/>
          <a:p>
            <a:pPr rtl="0"/>
            <a:endParaRPr lang="sl-SI" dirty="0"/>
          </a:p>
        </p:txBody>
      </p:sp>
      <p:sp>
        <p:nvSpPr>
          <p:cNvPr id="3" name="Označba mesta za datum 2"/>
          <p:cNvSpPr>
            <a:spLocks noGrp="1"/>
          </p:cNvSpPr>
          <p:nvPr>
            <p:ph type="dt" sz="half" idx="10"/>
          </p:nvPr>
        </p:nvSpPr>
        <p:spPr/>
        <p:txBody>
          <a:bodyPr rtlCol="0"/>
          <a:lstStyle>
            <a:lvl1pPr>
              <a:defRPr/>
            </a:lvl1pPr>
          </a:lstStyle>
          <a:p>
            <a:fld id="{1E4D0E72-FC0A-4690-9CDB-F2B31965F553}" type="datetime1">
              <a:rPr lang="sl-SI" smtClean="0"/>
              <a:pPr/>
              <a:t>14. 11. 2020</a:t>
            </a:fld>
            <a:endParaRPr lang="sl-SI" dirty="0"/>
          </a:p>
        </p:txBody>
      </p:sp>
      <p:sp>
        <p:nvSpPr>
          <p:cNvPr id="5" name="Označba mesta za številko diapozitiva 4"/>
          <p:cNvSpPr>
            <a:spLocks noGrp="1"/>
          </p:cNvSpPr>
          <p:nvPr>
            <p:ph type="sldNum" sz="quarter" idx="12"/>
          </p:nvPr>
        </p:nvSpPr>
        <p:spPr/>
        <p:txBody>
          <a:bodyPr rtlCol="0"/>
          <a:lstStyle/>
          <a:p>
            <a:pPr rtl="0"/>
            <a:fld id="{CA8D9AD5-F248-4919-864A-CFD76CC027D6}" type="slidenum">
              <a:rPr lang="sl-SI" smtClean="0"/>
              <a:t>‹#›</a:t>
            </a:fld>
            <a:endParaRPr lang="sl-SI"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3" name="Označba mesta za nogo 2"/>
          <p:cNvSpPr>
            <a:spLocks noGrp="1"/>
          </p:cNvSpPr>
          <p:nvPr>
            <p:ph type="ftr" sz="quarter" idx="11"/>
          </p:nvPr>
        </p:nvSpPr>
        <p:spPr/>
        <p:txBody>
          <a:bodyPr rtlCol="0"/>
          <a:lstStyle/>
          <a:p>
            <a:pPr rtl="0"/>
            <a:endParaRPr lang="sl-SI" dirty="0"/>
          </a:p>
        </p:txBody>
      </p:sp>
      <p:sp>
        <p:nvSpPr>
          <p:cNvPr id="2" name="Označba mesta za datum 1"/>
          <p:cNvSpPr>
            <a:spLocks noGrp="1"/>
          </p:cNvSpPr>
          <p:nvPr>
            <p:ph type="dt" sz="half" idx="10"/>
          </p:nvPr>
        </p:nvSpPr>
        <p:spPr/>
        <p:txBody>
          <a:bodyPr rtlCol="0"/>
          <a:lstStyle>
            <a:lvl1pPr>
              <a:defRPr/>
            </a:lvl1pPr>
          </a:lstStyle>
          <a:p>
            <a:fld id="{9BACA202-35BE-4E62-BA6E-87C31C746C1A}" type="datetime1">
              <a:rPr lang="sl-SI" smtClean="0"/>
              <a:pPr/>
              <a:t>14. 11. 2020</a:t>
            </a:fld>
            <a:endParaRPr lang="sl-SI" dirty="0"/>
          </a:p>
        </p:txBody>
      </p:sp>
      <p:sp>
        <p:nvSpPr>
          <p:cNvPr id="4" name="Označba mesta za številko diapozitiva 3"/>
          <p:cNvSpPr>
            <a:spLocks noGrp="1"/>
          </p:cNvSpPr>
          <p:nvPr>
            <p:ph type="sldNum" sz="quarter" idx="12"/>
          </p:nvPr>
        </p:nvSpPr>
        <p:spPr/>
        <p:txBody>
          <a:bodyPr rtlCol="0"/>
          <a:lstStyle/>
          <a:p>
            <a:pPr rtl="0"/>
            <a:fld id="{CA8D9AD5-F248-4919-864A-CFD76CC027D6}" type="slidenum">
              <a:rPr lang="sl-SI" smtClean="0"/>
              <a:t>‹#›</a:t>
            </a:fld>
            <a:endParaRPr lang="sl-SI"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1097280" y="1188720"/>
            <a:ext cx="3108960" cy="2286000"/>
          </a:xfrm>
        </p:spPr>
        <p:txBody>
          <a:bodyPr rtlCol="0" anchor="b">
            <a:normAutofit/>
          </a:bodyPr>
          <a:lstStyle>
            <a:lvl1pPr rtl="0">
              <a:defRPr sz="3400" b="0"/>
            </a:lvl1pPr>
          </a:lstStyle>
          <a:p>
            <a:pPr rtl="0"/>
            <a:r>
              <a:rPr lang="sl-SI"/>
              <a:t>Uredite slog naslova matrice</a:t>
            </a:r>
            <a:endParaRPr lang="sl-SI" dirty="0"/>
          </a:p>
        </p:txBody>
      </p:sp>
      <p:sp>
        <p:nvSpPr>
          <p:cNvPr id="4" name="Označba mesta besedila 3"/>
          <p:cNvSpPr>
            <a:spLocks noGrp="1"/>
          </p:cNvSpPr>
          <p:nvPr>
            <p:ph type="body" sz="half" idx="2"/>
          </p:nvPr>
        </p:nvSpPr>
        <p:spPr>
          <a:xfrm>
            <a:off x="1097280" y="3474720"/>
            <a:ext cx="3108960" cy="1371600"/>
          </a:xfrm>
        </p:spPr>
        <p:txBody>
          <a:bodyPr rtlCol="0">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l-SI"/>
              <a:t>Uredite sloge besedila matrice</a:t>
            </a:r>
          </a:p>
        </p:txBody>
      </p:sp>
      <p:sp>
        <p:nvSpPr>
          <p:cNvPr id="3" name="Označba mesta za vsebino 2"/>
          <p:cNvSpPr>
            <a:spLocks noGrp="1"/>
          </p:cNvSpPr>
          <p:nvPr>
            <p:ph idx="1"/>
          </p:nvPr>
        </p:nvSpPr>
        <p:spPr>
          <a:xfrm>
            <a:off x="4480560" y="457200"/>
            <a:ext cx="6675120" cy="5943600"/>
          </a:xfrm>
        </p:spPr>
        <p:txBody>
          <a:bodyPr rtlCol="0">
            <a:normAutofit/>
          </a:bodyPr>
          <a:lstStyle>
            <a:lvl1pPr rtl="0">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sl-SI"/>
              <a:t>Uredite sloge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6" name="Označba mesta noge 5"/>
          <p:cNvSpPr>
            <a:spLocks noGrp="1"/>
          </p:cNvSpPr>
          <p:nvPr>
            <p:ph type="ftr" sz="quarter" idx="11"/>
          </p:nvPr>
        </p:nvSpPr>
        <p:spPr/>
        <p:txBody>
          <a:bodyPr rtlCol="0"/>
          <a:lstStyle/>
          <a:p>
            <a:pPr rtl="0"/>
            <a:endParaRPr lang="sl-SI" dirty="0"/>
          </a:p>
        </p:txBody>
      </p:sp>
      <p:sp>
        <p:nvSpPr>
          <p:cNvPr id="5" name="Označba mesta za datum 4"/>
          <p:cNvSpPr>
            <a:spLocks noGrp="1"/>
          </p:cNvSpPr>
          <p:nvPr>
            <p:ph type="dt" sz="half" idx="10"/>
          </p:nvPr>
        </p:nvSpPr>
        <p:spPr/>
        <p:txBody>
          <a:bodyPr rtlCol="0"/>
          <a:lstStyle>
            <a:lvl1pPr>
              <a:defRPr/>
            </a:lvl1pPr>
          </a:lstStyle>
          <a:p>
            <a:fld id="{AE8AFBAE-37A9-4AF2-8185-E1D114BF21C4}" type="datetime1">
              <a:rPr lang="sl-SI" smtClean="0"/>
              <a:pPr/>
              <a:t>14. 11. 2020</a:t>
            </a:fld>
            <a:endParaRPr lang="sl-SI" dirty="0"/>
          </a:p>
        </p:txBody>
      </p:sp>
      <p:sp>
        <p:nvSpPr>
          <p:cNvPr id="7" name="Označba mesta številke diapozitiva 6"/>
          <p:cNvSpPr>
            <a:spLocks noGrp="1"/>
          </p:cNvSpPr>
          <p:nvPr>
            <p:ph type="sldNum" sz="quarter" idx="12"/>
          </p:nvPr>
        </p:nvSpPr>
        <p:spPr/>
        <p:txBody>
          <a:bodyPr rtlCol="0"/>
          <a:lstStyle/>
          <a:p>
            <a:pPr rtl="0"/>
            <a:fld id="{CA8D9AD5-F248-4919-864A-CFD76CC027D6}" type="slidenum">
              <a:rPr lang="sl-SI" smtClean="0"/>
              <a:t>‹#›</a:t>
            </a:fld>
            <a:endParaRPr lang="sl-SI"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z napisom">
    <p:spTree>
      <p:nvGrpSpPr>
        <p:cNvPr id="1" name=""/>
        <p:cNvGrpSpPr/>
        <p:nvPr/>
      </p:nvGrpSpPr>
      <p:grpSpPr>
        <a:xfrm>
          <a:off x="0" y="0"/>
          <a:ext cx="0" cy="0"/>
          <a:chOff x="0" y="0"/>
          <a:chExt cx="0" cy="0"/>
        </a:xfrm>
      </p:grpSpPr>
      <p:sp>
        <p:nvSpPr>
          <p:cNvPr id="2" name="Naslov 1"/>
          <p:cNvSpPr>
            <a:spLocks noGrp="1"/>
          </p:cNvSpPr>
          <p:nvPr>
            <p:ph type="title"/>
          </p:nvPr>
        </p:nvSpPr>
        <p:spPr>
          <a:xfrm>
            <a:off x="1097280" y="1188720"/>
            <a:ext cx="3108960" cy="2286000"/>
          </a:xfrm>
        </p:spPr>
        <p:txBody>
          <a:bodyPr rtlCol="0" anchor="b">
            <a:normAutofit/>
          </a:bodyPr>
          <a:lstStyle>
            <a:lvl1pPr rtl="0">
              <a:defRPr sz="3400" b="0"/>
            </a:lvl1pPr>
          </a:lstStyle>
          <a:p>
            <a:pPr rtl="0"/>
            <a:r>
              <a:rPr lang="sl-SI"/>
              <a:t>Uredite slog naslova matrice</a:t>
            </a:r>
            <a:endParaRPr lang="sl-SI" dirty="0"/>
          </a:p>
        </p:txBody>
      </p:sp>
      <p:sp>
        <p:nvSpPr>
          <p:cNvPr id="4" name="Označba mesta besedila 3"/>
          <p:cNvSpPr>
            <a:spLocks noGrp="1"/>
          </p:cNvSpPr>
          <p:nvPr>
            <p:ph type="body" sz="half" idx="2"/>
          </p:nvPr>
        </p:nvSpPr>
        <p:spPr>
          <a:xfrm>
            <a:off x="1097280" y="3474720"/>
            <a:ext cx="3108960" cy="1371600"/>
          </a:xfrm>
        </p:spPr>
        <p:txBody>
          <a:bodyPr rtlCol="0">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l-SI"/>
              <a:t>Uredite sloge besedila matrice</a:t>
            </a:r>
          </a:p>
        </p:txBody>
      </p:sp>
      <p:sp>
        <p:nvSpPr>
          <p:cNvPr id="3" name="Označba mesta za sliko 2" descr="Prazna označba mesta za dodajanje slike. Kliknite označbo mesta in izberite sliko, ki jo želite dodati."/>
          <p:cNvSpPr>
            <a:spLocks noGrp="1"/>
          </p:cNvSpPr>
          <p:nvPr>
            <p:ph type="pic" idx="1" hasCustomPrompt="1"/>
          </p:nvPr>
        </p:nvSpPr>
        <p:spPr>
          <a:xfrm>
            <a:off x="4480560" y="457200"/>
            <a:ext cx="6675120" cy="5943600"/>
          </a:xfrm>
          <a:solidFill>
            <a:schemeClr val="bg1">
              <a:lumMod val="95000"/>
            </a:schemeClr>
          </a:solidFill>
        </p:spPr>
        <p:txBody>
          <a:bodyPr rtlCol="0">
            <a:normAutofit/>
          </a:bodyPr>
          <a:lstStyle>
            <a:lvl1pPr marL="0" marR="0" indent="0" algn="ctr" defTabSz="914400" rtl="0" eaLnBrk="1" fontAlgn="auto" latinLnBrk="0" hangingPunct="1">
              <a:lnSpc>
                <a:spcPct val="100000"/>
              </a:lnSpc>
              <a:spcBef>
                <a:spcPts val="1800"/>
              </a:spcBef>
              <a:spcAft>
                <a:spcPts val="0"/>
              </a:spcAft>
              <a:buClr>
                <a:schemeClr val="tx1">
                  <a:lumMod val="75000"/>
                  <a:lumOff val="25000"/>
                </a:schemeClr>
              </a:buClr>
              <a:buSzPct val="100000"/>
              <a:buFont typeface="Arial" pitchFamily="34" charset="0"/>
              <a:buNone/>
              <a:tabLst/>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sl-SI" dirty="0"/>
              <a:t>Kliknite ikono, da dodate sliko</a:t>
            </a:r>
          </a:p>
        </p:txBody>
      </p:sp>
      <p:sp>
        <p:nvSpPr>
          <p:cNvPr id="6" name="Označba mesta noge 5"/>
          <p:cNvSpPr>
            <a:spLocks noGrp="1"/>
          </p:cNvSpPr>
          <p:nvPr>
            <p:ph type="ftr" sz="quarter" idx="11"/>
          </p:nvPr>
        </p:nvSpPr>
        <p:spPr/>
        <p:txBody>
          <a:bodyPr rtlCol="0"/>
          <a:lstStyle/>
          <a:p>
            <a:pPr rtl="0"/>
            <a:endParaRPr lang="sl-SI" dirty="0"/>
          </a:p>
        </p:txBody>
      </p:sp>
      <p:sp>
        <p:nvSpPr>
          <p:cNvPr id="5" name="Označba mesta za datum 4"/>
          <p:cNvSpPr>
            <a:spLocks noGrp="1"/>
          </p:cNvSpPr>
          <p:nvPr>
            <p:ph type="dt" sz="half" idx="10"/>
          </p:nvPr>
        </p:nvSpPr>
        <p:spPr/>
        <p:txBody>
          <a:bodyPr rtlCol="0"/>
          <a:lstStyle>
            <a:lvl1pPr>
              <a:defRPr/>
            </a:lvl1pPr>
          </a:lstStyle>
          <a:p>
            <a:fld id="{2EA5F5E2-F930-41AB-92F9-DD05753FEA7E}" type="datetime1">
              <a:rPr lang="sl-SI" smtClean="0"/>
              <a:pPr/>
              <a:t>14. 11. 2020</a:t>
            </a:fld>
            <a:endParaRPr lang="sl-SI" dirty="0"/>
          </a:p>
        </p:txBody>
      </p:sp>
      <p:sp>
        <p:nvSpPr>
          <p:cNvPr id="7" name="Označba mesta številke diapozitiva 6"/>
          <p:cNvSpPr>
            <a:spLocks noGrp="1"/>
          </p:cNvSpPr>
          <p:nvPr>
            <p:ph type="sldNum" sz="quarter" idx="12"/>
          </p:nvPr>
        </p:nvSpPr>
        <p:spPr/>
        <p:txBody>
          <a:bodyPr rtlCol="0"/>
          <a:lstStyle/>
          <a:p>
            <a:pPr rtl="0"/>
            <a:fld id="{CA8D9AD5-F248-4919-864A-CFD76CC027D6}" type="slidenum">
              <a:rPr lang="sl-SI" smtClean="0"/>
              <a:t>‹#›</a:t>
            </a:fld>
            <a:endParaRPr lang="sl-SI"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Prostoročno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8" name="Prostoročno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9" name="Prostoročno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rtlCol="0" anchor="t" anchorCtr="0" compatLnSpc="1">
            <a:prstTxWarp prst="textNoShape">
              <a:avLst/>
            </a:prstTxWarp>
          </a:bodyPr>
          <a:lstStyle/>
          <a:p>
            <a:pPr rtl="0"/>
            <a:endParaRPr lang="sl-SI" dirty="0"/>
          </a:p>
        </p:txBody>
      </p:sp>
      <p:grpSp>
        <p:nvGrpSpPr>
          <p:cNvPr id="10" name="Skupina 66"/>
          <p:cNvGrpSpPr>
            <a:grpSpLocks noChangeAspect="1"/>
          </p:cNvGrpSpPr>
          <p:nvPr/>
        </p:nvGrpSpPr>
        <p:grpSpPr bwMode="auto">
          <a:xfrm>
            <a:off x="11647687" y="947576"/>
            <a:ext cx="426645" cy="400819"/>
            <a:chOff x="3636" y="1964"/>
            <a:chExt cx="413" cy="388"/>
          </a:xfrm>
        </p:grpSpPr>
        <p:sp>
          <p:nvSpPr>
            <p:cNvPr id="11" name="Prostoročno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2" name="Prostoročno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3" name="Prostoročno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4" name="Prostoročno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5" name="Prostoročno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6" name="Prostoročno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7" name="Prostoročno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18" name="Prostoročno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grpSp>
      <p:grpSp>
        <p:nvGrpSpPr>
          <p:cNvPr id="19" name="Skupina 18"/>
          <p:cNvGrpSpPr/>
          <p:nvPr/>
        </p:nvGrpSpPr>
        <p:grpSpPr>
          <a:xfrm>
            <a:off x="11308927" y="6212029"/>
            <a:ext cx="875471" cy="645972"/>
            <a:chOff x="7344986" y="5566058"/>
            <a:chExt cx="1750940" cy="1291943"/>
          </a:xfrm>
        </p:grpSpPr>
        <p:sp>
          <p:nvSpPr>
            <p:cNvPr id="20" name="Prostoročno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1" name="Prostoročno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2" name="Prostoročno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3" name="Prostoročno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4" name="Prostoročno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5" name="Prostoročno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grpSp>
      <p:grpSp>
        <p:nvGrpSpPr>
          <p:cNvPr id="26" name="Skupina 5"/>
          <p:cNvGrpSpPr>
            <a:grpSpLocks noChangeAspect="1"/>
          </p:cNvGrpSpPr>
          <p:nvPr/>
        </p:nvGrpSpPr>
        <p:grpSpPr bwMode="auto">
          <a:xfrm>
            <a:off x="2441" y="2873890"/>
            <a:ext cx="597228" cy="789302"/>
            <a:chOff x="2121" y="1060"/>
            <a:chExt cx="597" cy="789"/>
          </a:xfrm>
        </p:grpSpPr>
        <p:sp>
          <p:nvSpPr>
            <p:cNvPr id="27" name="Prostoročno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8" name="Prostoročno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29" name="Prostoročno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0" name="Prostoročno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1" name="Prostoročno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2" name="Prostoročno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3" name="Prostoročno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grpSp>
      <p:grpSp>
        <p:nvGrpSpPr>
          <p:cNvPr id="34" name="Skupina 16"/>
          <p:cNvGrpSpPr>
            <a:grpSpLocks noChangeAspect="1"/>
          </p:cNvGrpSpPr>
          <p:nvPr/>
        </p:nvGrpSpPr>
        <p:grpSpPr bwMode="auto">
          <a:xfrm>
            <a:off x="139505" y="-13010"/>
            <a:ext cx="1382907" cy="804244"/>
            <a:chOff x="1922" y="1129"/>
            <a:chExt cx="987" cy="574"/>
          </a:xfrm>
        </p:grpSpPr>
        <p:sp>
          <p:nvSpPr>
            <p:cNvPr id="35" name="Prostoročno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6" name="Prostoročno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7" name="Prostoročno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8" name="Prostoročno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39" name="Prostoročno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0" name="Prostoročno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1" name="Prostoročno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2" name="Prostoročno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grpSp>
      <p:grpSp>
        <p:nvGrpSpPr>
          <p:cNvPr id="43" name="Skupina 28"/>
          <p:cNvGrpSpPr>
            <a:grpSpLocks noChangeAspect="1"/>
          </p:cNvGrpSpPr>
          <p:nvPr/>
        </p:nvGrpSpPr>
        <p:grpSpPr bwMode="auto">
          <a:xfrm>
            <a:off x="0" y="5007562"/>
            <a:ext cx="687853" cy="1147722"/>
            <a:chOff x="1901" y="2020"/>
            <a:chExt cx="1059" cy="1767"/>
          </a:xfrm>
        </p:grpSpPr>
        <p:sp>
          <p:nvSpPr>
            <p:cNvPr id="44" name="Prostoročno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5" name="Prostoročno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6" name="Prostoročno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7" name="Prostoročno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8" name="Prostoročno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49" name="Prostoročno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50" name="Prostoročno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51" name="Prostoročno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grpSp>
      <p:grpSp>
        <p:nvGrpSpPr>
          <p:cNvPr id="52" name="Skupina 52"/>
          <p:cNvGrpSpPr>
            <a:grpSpLocks noChangeAspect="1"/>
          </p:cNvGrpSpPr>
          <p:nvPr/>
        </p:nvGrpSpPr>
        <p:grpSpPr bwMode="auto">
          <a:xfrm rot="19948164">
            <a:off x="11143247" y="105148"/>
            <a:ext cx="675071" cy="772505"/>
            <a:chOff x="4634" y="754"/>
            <a:chExt cx="1164" cy="1332"/>
          </a:xfrm>
        </p:grpSpPr>
        <p:sp>
          <p:nvSpPr>
            <p:cNvPr id="53" name="Prostoročno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54" name="Prostoročno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55" name="Prostoročno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56" name="Prostoročno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57" name="Prostoročno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58" name="Prostoročno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59" name="Prostoročno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60" name="Prostoročno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grpSp>
      <p:grpSp>
        <p:nvGrpSpPr>
          <p:cNvPr id="61" name="Skupina 64"/>
          <p:cNvGrpSpPr>
            <a:grpSpLocks noChangeAspect="1"/>
          </p:cNvGrpSpPr>
          <p:nvPr/>
        </p:nvGrpSpPr>
        <p:grpSpPr bwMode="auto">
          <a:xfrm flipH="1">
            <a:off x="10782665" y="2958792"/>
            <a:ext cx="1028242" cy="1140705"/>
            <a:chOff x="2052" y="995"/>
            <a:chExt cx="768" cy="852"/>
          </a:xfrm>
        </p:grpSpPr>
        <p:sp>
          <p:nvSpPr>
            <p:cNvPr id="62" name="Prostoročno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63" name="Prostoročno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64" name="Prostoročno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65" name="Prostoročno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66" name="Prostoročno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67" name="Prostoročno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68" name="Prostoročno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sp>
          <p:nvSpPr>
            <p:cNvPr id="69" name="Prostoročno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2" name="Označba mesta za naslov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pPr rtl="0"/>
            <a:r>
              <a:rPr lang="sl-SI" dirty="0"/>
              <a:t>Uredite slog naslova matrice</a:t>
            </a:r>
          </a:p>
        </p:txBody>
      </p:sp>
      <p:sp>
        <p:nvSpPr>
          <p:cNvPr id="3" name="Označba mesta za besedilo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rtl="0"/>
            <a:r>
              <a:rPr lang="sl-SI" dirty="0"/>
              <a:t>Uredite sloge besedila matrice</a:t>
            </a:r>
          </a:p>
          <a:p>
            <a:pPr lvl="1" rtl="0"/>
            <a:r>
              <a:rPr lang="sl-SI" dirty="0"/>
              <a:t>Druga raven</a:t>
            </a:r>
          </a:p>
          <a:p>
            <a:pPr lvl="2" rtl="0"/>
            <a:r>
              <a:rPr lang="sl-SI" dirty="0"/>
              <a:t>Tretja raven</a:t>
            </a:r>
          </a:p>
          <a:p>
            <a:pPr lvl="3" rtl="0"/>
            <a:r>
              <a:rPr lang="sl-SI" dirty="0"/>
              <a:t>Četrta raven</a:t>
            </a:r>
          </a:p>
          <a:p>
            <a:pPr lvl="4" rtl="0"/>
            <a:r>
              <a:rPr lang="sl-SI" dirty="0"/>
              <a:t>Peta raven</a:t>
            </a:r>
          </a:p>
        </p:txBody>
      </p:sp>
      <p:sp>
        <p:nvSpPr>
          <p:cNvPr id="5" name="Označba mesta za nogo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1100" cap="none" baseline="0">
                <a:solidFill>
                  <a:schemeClr val="tx1"/>
                </a:solidFill>
              </a:defRPr>
            </a:lvl1pPr>
          </a:lstStyle>
          <a:p>
            <a:pPr rtl="0"/>
            <a:endParaRPr lang="sl-SI" dirty="0"/>
          </a:p>
        </p:txBody>
      </p:sp>
      <p:sp>
        <p:nvSpPr>
          <p:cNvPr id="4" name="Označba mesta za datum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1100">
                <a:solidFill>
                  <a:schemeClr val="tx1"/>
                </a:solidFill>
              </a:defRPr>
            </a:lvl1pPr>
          </a:lstStyle>
          <a:p>
            <a:fld id="{99F8F52D-F5A9-4CB0-B2CF-152CE8ECD6BD}" type="datetime1">
              <a:rPr lang="sl-SI" smtClean="0"/>
              <a:pPr/>
              <a:t>14. 11. 2020</a:t>
            </a:fld>
            <a:endParaRPr lang="sl-SI" dirty="0"/>
          </a:p>
        </p:txBody>
      </p:sp>
      <p:sp>
        <p:nvSpPr>
          <p:cNvPr id="6" name="Označba mesta številke diapozitiva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1100">
                <a:solidFill>
                  <a:schemeClr val="tx1"/>
                </a:solidFill>
              </a:defRPr>
            </a:lvl1pPr>
          </a:lstStyle>
          <a:p>
            <a:pPr rtl="0"/>
            <a:fld id="{CA8D9AD5-F248-4919-864A-CFD76CC027D6}" type="slidenum">
              <a:rPr lang="sl-SI" smtClean="0"/>
              <a:pPr/>
              <a:t>‹#›</a:t>
            </a:fld>
            <a:endParaRPr lang="sl-SI"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8.jpe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3224590" y="584200"/>
            <a:ext cx="6492594" cy="1430868"/>
          </a:xfrm>
        </p:spPr>
        <p:txBody>
          <a:bodyPr rtlCol="0">
            <a:normAutofit fontScale="90000"/>
          </a:bodyPr>
          <a:lstStyle/>
          <a:p>
            <a:pPr rtl="0"/>
            <a:r>
              <a:rPr lang="sl-SI" sz="4800" b="1" dirty="0">
                <a:solidFill>
                  <a:srgbClr val="FF0000"/>
                </a:solidFill>
                <a:latin typeface="Segoe UI" panose="020B0502040204020203" pitchFamily="34" charset="0"/>
                <a:cs typeface="Segoe UI" panose="020B0502040204020203" pitchFamily="34" charset="0"/>
              </a:rPr>
              <a:t>Janez Bitenc, VEVERICA</a:t>
            </a:r>
            <a:br>
              <a:rPr lang="sl-SI" sz="4800" b="1" dirty="0">
                <a:latin typeface="Segoe UI" panose="020B0502040204020203" pitchFamily="34" charset="0"/>
                <a:cs typeface="Segoe UI" panose="020B0502040204020203" pitchFamily="34" charset="0"/>
              </a:rPr>
            </a:br>
            <a:r>
              <a:rPr lang="sl-SI" sz="4800" b="1" dirty="0">
                <a:solidFill>
                  <a:schemeClr val="tx1">
                    <a:lumMod val="65000"/>
                    <a:lumOff val="35000"/>
                  </a:schemeClr>
                </a:solidFill>
                <a:latin typeface="Segoe UI" panose="020B0502040204020203" pitchFamily="34" charset="0"/>
                <a:cs typeface="Segoe UI" panose="020B0502040204020203" pitchFamily="34" charset="0"/>
              </a:rPr>
              <a:t>UTRJEVANJE PETJA</a:t>
            </a:r>
          </a:p>
        </p:txBody>
      </p:sp>
      <p:sp>
        <p:nvSpPr>
          <p:cNvPr id="5" name="Podnaslov 4"/>
          <p:cNvSpPr>
            <a:spLocks noGrp="1"/>
          </p:cNvSpPr>
          <p:nvPr>
            <p:ph type="subTitle" idx="1"/>
          </p:nvPr>
        </p:nvSpPr>
        <p:spPr>
          <a:xfrm>
            <a:off x="4361543" y="3357036"/>
            <a:ext cx="6492594" cy="1257300"/>
          </a:xfrm>
        </p:spPr>
        <p:txBody>
          <a:bodyPr rtlCol="0">
            <a:normAutofit/>
          </a:bodyPr>
          <a:lstStyle/>
          <a:p>
            <a:pPr rtl="0"/>
            <a:r>
              <a:rPr lang="sl-SI" sz="3200" b="1" dirty="0">
                <a:latin typeface="Segoe UI" panose="020B0502040204020203" pitchFamily="34" charset="0"/>
                <a:cs typeface="Segoe UI" panose="020B0502040204020203" pitchFamily="34" charset="0"/>
              </a:rPr>
              <a:t>2. RAZRED</a:t>
            </a:r>
          </a:p>
          <a:p>
            <a:pPr rtl="0"/>
            <a:r>
              <a:rPr lang="sl-SI" sz="3200" b="1" dirty="0">
                <a:latin typeface="Segoe UI" panose="020B0502040204020203" pitchFamily="34" charset="0"/>
                <a:cs typeface="Segoe UI" panose="020B0502040204020203" pitchFamily="34" charset="0"/>
              </a:rPr>
              <a:t>OŠ ŠMARJE PRI KOPRU</a:t>
            </a:r>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96711" y="1997797"/>
            <a:ext cx="4261757" cy="3461656"/>
          </a:xfrm>
        </p:spPr>
        <p:txBody>
          <a:bodyPr>
            <a:noAutofit/>
          </a:bodyPr>
          <a:lstStyle/>
          <a:p>
            <a:pPr>
              <a:lnSpc>
                <a:spcPct val="150000"/>
              </a:lnSpc>
              <a:spcBef>
                <a:spcPts val="600"/>
              </a:spcBef>
              <a:spcAft>
                <a:spcPts val="600"/>
              </a:spcAft>
            </a:pPr>
            <a:r>
              <a:rPr lang="sl-SI" sz="2200" dirty="0">
                <a:latin typeface="Corbel" panose="020B0503020204020204" pitchFamily="34" charset="0"/>
              </a:rPr>
              <a:t>PO OREHU SKAČE,</a:t>
            </a:r>
            <a:br>
              <a:rPr lang="sl-SI" sz="2200" dirty="0">
                <a:latin typeface="Corbel" panose="020B0503020204020204" pitchFamily="34" charset="0"/>
              </a:rPr>
            </a:br>
            <a:r>
              <a:rPr lang="sl-SI" sz="2200" dirty="0">
                <a:latin typeface="Corbel" panose="020B0503020204020204" pitchFamily="34" charset="0"/>
              </a:rPr>
              <a:t>BEL PREDPASNIK, RJAVE HLAČE.</a:t>
            </a:r>
            <a:br>
              <a:rPr lang="sl-SI" sz="2200" dirty="0">
                <a:latin typeface="Corbel" panose="020B0503020204020204" pitchFamily="34" charset="0"/>
              </a:rPr>
            </a:br>
            <a:r>
              <a:rPr lang="sl-SI" sz="2200" dirty="0">
                <a:latin typeface="Corbel" panose="020B0503020204020204" pitchFamily="34" charset="0"/>
              </a:rPr>
              <a:t>MED VEJEVJEM ŠKRTA, ŽAGA, NEPRESTANO ŠVIGA ŠVAGA.</a:t>
            </a:r>
            <a:br>
              <a:rPr lang="sl-SI" sz="2200" dirty="0">
                <a:latin typeface="Corbel" panose="020B0503020204020204" pitchFamily="34" charset="0"/>
              </a:rPr>
            </a:br>
            <a:r>
              <a:rPr lang="sl-SI" sz="2200" dirty="0">
                <a:latin typeface="Corbel" panose="020B0503020204020204" pitchFamily="34" charset="0"/>
              </a:rPr>
              <a:t>JEDRCA JE  VSA POBRALA, </a:t>
            </a:r>
            <a:br>
              <a:rPr lang="sl-SI" sz="2200" dirty="0">
                <a:latin typeface="Corbel" panose="020B0503020204020204" pitchFamily="34" charset="0"/>
              </a:rPr>
            </a:br>
            <a:r>
              <a:rPr lang="sl-SI" sz="2200" dirty="0">
                <a:latin typeface="Corbel" panose="020B0503020204020204" pitchFamily="34" charset="0"/>
              </a:rPr>
              <a:t>TLA  Z LUPINAMI NASTLALA.</a:t>
            </a:r>
            <a:br>
              <a:rPr lang="sl-SI" sz="2200" dirty="0">
                <a:latin typeface="Corbel" panose="020B0503020204020204" pitchFamily="34" charset="0"/>
              </a:rPr>
            </a:br>
            <a:endParaRPr lang="sl-SI" sz="2200" b="1" dirty="0">
              <a:latin typeface="Corbel" panose="020B0503020204020204" pitchFamily="34" charset="0"/>
            </a:endParaRPr>
          </a:p>
        </p:txBody>
      </p:sp>
      <p:pic>
        <p:nvPicPr>
          <p:cNvPr id="5" name="Označba mesta vsebine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760504" y="1831782"/>
            <a:ext cx="4541486" cy="3627671"/>
          </a:xfrm>
          <a:prstGeom prst="roundRect">
            <a:avLst/>
          </a:prstGeom>
        </p:spPr>
        <p:style>
          <a:lnRef idx="2">
            <a:schemeClr val="accent1"/>
          </a:lnRef>
          <a:fillRef idx="1">
            <a:schemeClr val="lt1"/>
          </a:fillRef>
          <a:effectRef idx="0">
            <a:schemeClr val="accent1"/>
          </a:effectRef>
          <a:fontRef idx="minor">
            <a:schemeClr val="dk1"/>
          </a:fontRef>
        </p:style>
      </p:pic>
      <p:pic>
        <p:nvPicPr>
          <p:cNvPr id="7" name="16 veverica">
            <a:hlinkClick r:id="" action="ppaction://media"/>
          </p:cNvPr>
          <p:cNvPicPr>
            <a:picLocks noChangeAspect="1"/>
          </p:cNvPicPr>
          <p:nvPr>
            <a:audioFile r:link="rId1"/>
            <p:extLst>
              <p:ext uri="{DAA4B4D4-6D71-4841-9C94-3DE7FCFB9230}">
                <p14:media xmlns:p14="http://schemas.microsoft.com/office/powerpoint/2010/main" r:embed="rId2">
                  <p14:trim end="53454.9166"/>
                </p14:media>
              </p:ext>
            </p:extLst>
          </p:nvPr>
        </p:nvPicPr>
        <p:blipFill>
          <a:blip r:embed="rId5"/>
          <a:stretch>
            <a:fillRect/>
          </a:stretch>
        </p:blipFill>
        <p:spPr>
          <a:xfrm>
            <a:off x="10301990" y="5866577"/>
            <a:ext cx="705394" cy="609600"/>
          </a:xfrm>
          <a:prstGeom prst="rect">
            <a:avLst/>
          </a:prstGeom>
        </p:spPr>
      </p:pic>
      <p:sp>
        <p:nvSpPr>
          <p:cNvPr id="4" name="Zaobljeni pravokotnik 3"/>
          <p:cNvSpPr/>
          <p:nvPr/>
        </p:nvSpPr>
        <p:spPr>
          <a:xfrm>
            <a:off x="1767358" y="310243"/>
            <a:ext cx="4618404" cy="1289957"/>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6" name="PoljeZBesedilom 5"/>
          <p:cNvSpPr txBox="1"/>
          <p:nvPr/>
        </p:nvSpPr>
        <p:spPr>
          <a:xfrm>
            <a:off x="1841482" y="447389"/>
            <a:ext cx="4470156" cy="707886"/>
          </a:xfrm>
          <a:prstGeom prst="rect">
            <a:avLst/>
          </a:prstGeom>
          <a:noFill/>
        </p:spPr>
        <p:txBody>
          <a:bodyPr wrap="square" rtlCol="0">
            <a:spAutoFit/>
          </a:bodyPr>
          <a:lstStyle/>
          <a:p>
            <a:pPr algn="ctr"/>
            <a:r>
              <a:rPr lang="sl-SI" sz="2000" dirty="0">
                <a:latin typeface="Corbel" panose="020B0503020204020204" pitchFamily="34" charset="0"/>
              </a:rPr>
              <a:t>PREBERI UGANKO IN UGOTOVI, </a:t>
            </a:r>
          </a:p>
          <a:p>
            <a:pPr algn="ctr"/>
            <a:r>
              <a:rPr lang="sl-SI" sz="2000" b="1" dirty="0">
                <a:latin typeface="Corbel" panose="020B0503020204020204" pitchFamily="34" charset="0"/>
              </a:rPr>
              <a:t>KDO JE TO?  </a:t>
            </a:r>
          </a:p>
        </p:txBody>
      </p:sp>
    </p:spTree>
    <p:extLst>
      <p:ext uri="{BB962C8B-B14F-4D97-AF65-F5344CB8AC3E}">
        <p14:creationId xmlns:p14="http://schemas.microsoft.com/office/powerpoint/2010/main" val="55136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3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fltVal val="0"/>
                                          </p:val>
                                        </p:tav>
                                        <p:tav tm="100000">
                                          <p:val>
                                            <p:strVal val="#ppt_w"/>
                                          </p:val>
                                        </p:tav>
                                      </p:tavLst>
                                    </p:anim>
                                    <p:anim calcmode="lin" valueType="num">
                                      <p:cBhvr>
                                        <p:cTn id="11" dur="1000" fill="hold"/>
                                        <p:tgtEl>
                                          <p:spTgt spid="2"/>
                                        </p:tgtEl>
                                        <p:attrNameLst>
                                          <p:attrName>ppt_h</p:attrName>
                                        </p:attrNameLst>
                                      </p:cBhvr>
                                      <p:tavLst>
                                        <p:tav tm="0">
                                          <p:val>
                                            <p:fltVal val="0"/>
                                          </p:val>
                                        </p:tav>
                                        <p:tav tm="100000">
                                          <p:val>
                                            <p:strVal val="#ppt_h"/>
                                          </p:val>
                                        </p:tav>
                                      </p:tavLst>
                                    </p:anim>
                                    <p:anim calcmode="lin" valueType="num">
                                      <p:cBhvr>
                                        <p:cTn id="12" dur="1000" fill="hold"/>
                                        <p:tgtEl>
                                          <p:spTgt spid="2"/>
                                        </p:tgtEl>
                                        <p:attrNameLst>
                                          <p:attrName>style.rotation</p:attrName>
                                        </p:attrNameLst>
                                      </p:cBhvr>
                                      <p:tavLst>
                                        <p:tav tm="0">
                                          <p:val>
                                            <p:fltVal val="90"/>
                                          </p:val>
                                        </p:tav>
                                        <p:tav tm="100000">
                                          <p:val>
                                            <p:fltVal val="0"/>
                                          </p:val>
                                        </p:tav>
                                      </p:tavLst>
                                    </p:anim>
                                    <p:animEffect transition="in" filter="fade">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9"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95547" y="1876141"/>
            <a:ext cx="9857015" cy="4127462"/>
          </a:xfrm>
        </p:spPr>
        <p:txBody>
          <a:bodyPr>
            <a:normAutofit/>
          </a:bodyPr>
          <a:lstStyle/>
          <a:p>
            <a:pPr lvl="0" eaLnBrk="0" fontAlgn="base" hangingPunct="0">
              <a:lnSpc>
                <a:spcPct val="100000"/>
              </a:lnSpc>
              <a:spcAft>
                <a:spcPct val="0"/>
              </a:spcAft>
            </a:pPr>
            <a:r>
              <a:rPr lang="sl-SI" altLang="sl-SI" sz="2800" dirty="0">
                <a:latin typeface="Corbel" panose="020B0503020204020204" pitchFamily="34" charset="0"/>
                <a:ea typeface="Calibri" panose="020F0502020204030204" pitchFamily="34" charset="0"/>
                <a:cs typeface="Times New Roman" panose="02020603050405020304" pitchFamily="18" charset="0"/>
              </a:rPr>
              <a:t>VEVERICA, VEVERICA SKOČI SEM, SKOČI TJA,</a:t>
            </a:r>
            <a:br>
              <a:rPr lang="sl-SI" altLang="sl-SI" sz="2800" dirty="0">
                <a:latin typeface="Corbel" panose="020B0503020204020204" pitchFamily="34" charset="0"/>
              </a:rPr>
            </a:br>
            <a:r>
              <a:rPr lang="sl-SI" altLang="sl-SI" sz="2800" b="1" dirty="0">
                <a:latin typeface="Corbel" panose="020B0503020204020204" pitchFamily="34" charset="0"/>
                <a:ea typeface="Calibri" panose="020F0502020204030204" pitchFamily="34" charset="0"/>
                <a:cs typeface="Times New Roman" panose="02020603050405020304" pitchFamily="18" charset="0"/>
              </a:rPr>
              <a:t>KO PA NA VRH SMREKE SPLEZA, Z REPKOM POMAHLJA</a:t>
            </a:r>
            <a:r>
              <a:rPr lang="sl-SI" altLang="sl-SI" sz="2800" dirty="0">
                <a:latin typeface="Corbel" panose="020B0503020204020204" pitchFamily="34" charset="0"/>
                <a:ea typeface="Calibri" panose="020F0502020204030204" pitchFamily="34" charset="0"/>
                <a:cs typeface="Times New Roman" panose="02020603050405020304" pitchFamily="18" charset="0"/>
              </a:rPr>
              <a:t>.</a:t>
            </a:r>
            <a:br>
              <a:rPr lang="sl-SI" altLang="sl-SI" sz="2800" dirty="0">
                <a:latin typeface="Corbel" panose="020B0503020204020204" pitchFamily="34" charset="0"/>
                <a:ea typeface="Calibri" panose="020F0502020204030204" pitchFamily="34" charset="0"/>
                <a:cs typeface="Times New Roman" panose="02020603050405020304" pitchFamily="18" charset="0"/>
              </a:rPr>
            </a:br>
            <a:br>
              <a:rPr lang="sl-SI" altLang="sl-SI" sz="2800" dirty="0">
                <a:latin typeface="Corbel" panose="020B0503020204020204" pitchFamily="34" charset="0"/>
              </a:rPr>
            </a:br>
            <a:r>
              <a:rPr lang="sl-SI" altLang="sl-SI" sz="2800" dirty="0">
                <a:latin typeface="Corbel" panose="020B0503020204020204" pitchFamily="34" charset="0"/>
                <a:ea typeface="Calibri" panose="020F0502020204030204" pitchFamily="34" charset="0"/>
                <a:cs typeface="Times New Roman" panose="02020603050405020304" pitchFamily="18" charset="0"/>
              </a:rPr>
              <a:t>VEVERICA, VEVERICA, KAJ MI DAŠ, KAJ MI DAŠ,</a:t>
            </a:r>
            <a:br>
              <a:rPr lang="sl-SI" altLang="sl-SI" sz="2800" dirty="0">
                <a:latin typeface="Corbel" panose="020B0503020204020204" pitchFamily="34" charset="0"/>
              </a:rPr>
            </a:br>
            <a:r>
              <a:rPr lang="sl-SI" altLang="sl-SI" sz="2800" b="1" dirty="0">
                <a:latin typeface="Corbel" panose="020B0503020204020204" pitchFamily="34" charset="0"/>
                <a:ea typeface="Calibri" panose="020F0502020204030204" pitchFamily="34" charset="0"/>
                <a:cs typeface="Times New Roman" panose="02020603050405020304" pitchFamily="18" charset="0"/>
              </a:rPr>
              <a:t>ČE TI LEŠNIKE PRINESEM, KI JIH RADA IMAŠ?</a:t>
            </a:r>
            <a:br>
              <a:rPr lang="sl-SI" altLang="sl-SI" sz="2800" dirty="0">
                <a:latin typeface="Corbel" panose="020B0503020204020204" pitchFamily="34" charset="0"/>
                <a:ea typeface="Calibri" panose="020F0502020204030204" pitchFamily="34" charset="0"/>
                <a:cs typeface="Times New Roman" panose="02020603050405020304" pitchFamily="18" charset="0"/>
              </a:rPr>
            </a:br>
            <a:br>
              <a:rPr lang="sl-SI" altLang="sl-SI" sz="2800" dirty="0">
                <a:latin typeface="Corbel" panose="020B0503020204020204" pitchFamily="34" charset="0"/>
              </a:rPr>
            </a:br>
            <a:r>
              <a:rPr lang="sl-SI" altLang="sl-SI" sz="2800" dirty="0">
                <a:latin typeface="Corbel" panose="020B0503020204020204" pitchFamily="34" charset="0"/>
                <a:ea typeface="Calibri" panose="020F0502020204030204" pitchFamily="34" charset="0"/>
                <a:cs typeface="Times New Roman" panose="02020603050405020304" pitchFamily="18" charset="0"/>
              </a:rPr>
              <a:t>KAJ ZA LEŠNIKE BI DALA, FANTEK MOJ, FANTEK MOJ,</a:t>
            </a:r>
            <a:br>
              <a:rPr lang="sl-SI" altLang="sl-SI" sz="2800" dirty="0">
                <a:latin typeface="Corbel" panose="020B0503020204020204" pitchFamily="34" charset="0"/>
              </a:rPr>
            </a:br>
            <a:r>
              <a:rPr lang="sl-SI" altLang="sl-SI" sz="2800" b="1" dirty="0">
                <a:latin typeface="Corbel" panose="020B0503020204020204" pitchFamily="34" charset="0"/>
                <a:ea typeface="Calibri" panose="020F0502020204030204" pitchFamily="34" charset="0"/>
                <a:cs typeface="Times New Roman" panose="02020603050405020304" pitchFamily="18" charset="0"/>
              </a:rPr>
              <a:t>SAJ SEM SAMA JIH NABRALA ZVRHAN KOŠ NOCOJ.</a:t>
            </a:r>
            <a:endParaRPr lang="sl-SI" sz="4800" dirty="0">
              <a:latin typeface="Corbel" panose="020B0503020204020204" pitchFamily="34" charset="0"/>
            </a:endParaRPr>
          </a:p>
        </p:txBody>
      </p:sp>
      <p:sp>
        <p:nvSpPr>
          <p:cNvPr id="4" name="Rectangle 2"/>
          <p:cNvSpPr>
            <a:spLocks noChangeArrowheads="1"/>
          </p:cNvSpPr>
          <p:nvPr/>
        </p:nvSpPr>
        <p:spPr bwMode="auto">
          <a:xfrm>
            <a:off x="0" y="-94565"/>
            <a:ext cx="12955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sl-SI" altLang="sl-SI"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sz="1800" b="0" i="0" u="none" strike="noStrike" cap="none" normalizeH="0" baseline="0" dirty="0">
              <a:ln>
                <a:noFill/>
              </a:ln>
              <a:solidFill>
                <a:schemeClr val="tx1"/>
              </a:solidFill>
              <a:effectLst/>
              <a:latin typeface="Arial" panose="020B0604020202020204" pitchFamily="34" charset="0"/>
            </a:endParaRPr>
          </a:p>
        </p:txBody>
      </p:sp>
      <p:pic>
        <p:nvPicPr>
          <p:cNvPr id="7" name="veverica_pesem za ucenj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00409" y="853552"/>
            <a:ext cx="657892" cy="632348"/>
          </a:xfrm>
          <a:prstGeom prst="rect">
            <a:avLst/>
          </a:prstGeom>
          <a:solidFill>
            <a:schemeClr val="bg2">
              <a:lumMod val="75000"/>
            </a:schemeClr>
          </a:solidFill>
          <a:ln>
            <a:solidFill>
              <a:schemeClr val="accent1"/>
            </a:solidFill>
          </a:ln>
        </p:spPr>
      </p:pic>
      <p:sp>
        <p:nvSpPr>
          <p:cNvPr id="3" name="Zaobljeni pravokotnik 2"/>
          <p:cNvSpPr/>
          <p:nvPr/>
        </p:nvSpPr>
        <p:spPr>
          <a:xfrm>
            <a:off x="2106387" y="549770"/>
            <a:ext cx="4933754" cy="132637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p</a:t>
            </a:r>
          </a:p>
        </p:txBody>
      </p:sp>
      <p:sp>
        <p:nvSpPr>
          <p:cNvPr id="5" name="PoljeZBesedilom 4"/>
          <p:cNvSpPr txBox="1"/>
          <p:nvPr/>
        </p:nvSpPr>
        <p:spPr>
          <a:xfrm>
            <a:off x="2416629" y="702129"/>
            <a:ext cx="4327072" cy="1138773"/>
          </a:xfrm>
          <a:prstGeom prst="rect">
            <a:avLst/>
          </a:prstGeom>
          <a:solidFill>
            <a:schemeClr val="bg2">
              <a:lumMod val="75000"/>
            </a:schemeClr>
          </a:solidFill>
        </p:spPr>
        <p:txBody>
          <a:bodyPr wrap="square" rtlCol="0">
            <a:spAutoFit/>
          </a:bodyPr>
          <a:lstStyle/>
          <a:p>
            <a:pPr algn="ctr">
              <a:defRPr/>
            </a:pPr>
            <a:r>
              <a:rPr lang="sl-SI" sz="2000" dirty="0">
                <a:latin typeface="Corbel" panose="020B0503020204020204" pitchFamily="34" charset="0"/>
              </a:rPr>
              <a:t>KLIKNI NA ZVOČNIK.</a:t>
            </a:r>
          </a:p>
          <a:p>
            <a:pPr algn="ctr">
              <a:defRPr/>
            </a:pPr>
            <a:endParaRPr lang="sl-SI" sz="800" dirty="0">
              <a:latin typeface="Corbel" panose="020B0503020204020204" pitchFamily="34" charset="0"/>
            </a:endParaRPr>
          </a:p>
          <a:p>
            <a:pPr algn="ctr">
              <a:defRPr/>
            </a:pPr>
            <a:r>
              <a:rPr lang="sl-SI" sz="2000" dirty="0">
                <a:latin typeface="Corbel" panose="020B0503020204020204" pitchFamily="34" charset="0"/>
              </a:rPr>
              <a:t>PESEM VEČKRAT POSLUŠAJ IN JO S POMOČJO BESEDILA PREPEVAJ.</a:t>
            </a:r>
          </a:p>
        </p:txBody>
      </p:sp>
      <p:cxnSp>
        <p:nvCxnSpPr>
          <p:cNvPr id="8" name="Raven puščični povezovalnik 7"/>
          <p:cNvCxnSpPr/>
          <p:nvPr/>
        </p:nvCxnSpPr>
        <p:spPr>
          <a:xfrm>
            <a:off x="5927272" y="874347"/>
            <a:ext cx="81642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69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569" fill="hold"/>
                                        <p:tgtEl>
                                          <p:spTgt spid="7"/>
                                        </p:tgtEl>
                                      </p:cBhvr>
                                    </p:cmd>
                                  </p:childTnLst>
                                </p:cTn>
                              </p:par>
                            </p:childTnLst>
                          </p:cTn>
                        </p:par>
                      </p:childTnLst>
                    </p:cTn>
                  </p:par>
                </p:childTnLst>
              </p:cTn>
              <p:nextCondLst>
                <p:cond evt="onClick" delay="0">
                  <p:tgtEl>
                    <p:spTgt spid="7"/>
                  </p:tgtEl>
                </p:cond>
              </p:nextCondLst>
            </p:seq>
            <p:audio>
              <p:cMediaNode vol="10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4"/>
          <a:stretch>
            <a:fillRect/>
          </a:stretch>
        </p:blipFill>
        <p:spPr>
          <a:xfrm>
            <a:off x="1162390" y="560155"/>
            <a:ext cx="9437916" cy="6142520"/>
          </a:xfrm>
          <a:prstGeom prst="roundRect">
            <a:avLst/>
          </a:prstGeom>
        </p:spPr>
      </p:pic>
      <p:sp>
        <p:nvSpPr>
          <p:cNvPr id="4" name="Zaobljeni pravokotnik 3"/>
          <p:cNvSpPr/>
          <p:nvPr/>
        </p:nvSpPr>
        <p:spPr>
          <a:xfrm>
            <a:off x="1796143" y="230917"/>
            <a:ext cx="8170410" cy="1062046"/>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PoljeZBesedilom 4"/>
          <p:cNvSpPr txBox="1"/>
          <p:nvPr/>
        </p:nvSpPr>
        <p:spPr>
          <a:xfrm>
            <a:off x="2297226" y="384806"/>
            <a:ext cx="7168244" cy="707886"/>
          </a:xfrm>
          <a:prstGeom prst="rect">
            <a:avLst/>
          </a:prstGeom>
          <a:noFill/>
        </p:spPr>
        <p:txBody>
          <a:bodyPr wrap="square" rtlCol="0">
            <a:spAutoFit/>
          </a:bodyPr>
          <a:lstStyle/>
          <a:p>
            <a:pPr algn="ctr"/>
            <a:r>
              <a:rPr lang="sl-SI" sz="2000" dirty="0">
                <a:latin typeface="Corbel" panose="020B0503020204020204" pitchFamily="34" charset="0"/>
              </a:rPr>
              <a:t>PONOVNO POSLUŠAJ POSNETEK. </a:t>
            </a:r>
          </a:p>
          <a:p>
            <a:pPr algn="ctr"/>
            <a:r>
              <a:rPr lang="sl-SI" sz="2000" dirty="0">
                <a:latin typeface="Corbel" panose="020B0503020204020204" pitchFamily="34" charset="0"/>
              </a:rPr>
              <a:t>S PRSTKOM SE PREMIKAJ OD VEVERICE DO VEVERICE IN ZAPOJ.</a:t>
            </a:r>
          </a:p>
        </p:txBody>
      </p:sp>
      <p:pic>
        <p:nvPicPr>
          <p:cNvPr id="6" name="veverica_pesem za ucenj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10291084" y="429527"/>
            <a:ext cx="618445" cy="618445"/>
          </a:xfrm>
          <a:prstGeom prst="rect">
            <a:avLst/>
          </a:prstGeom>
          <a:solidFill>
            <a:schemeClr val="bg2">
              <a:lumMod val="75000"/>
            </a:schemeClr>
          </a:solidFill>
          <a:ln>
            <a:solidFill>
              <a:schemeClr val="accent1"/>
            </a:solidFill>
          </a:ln>
        </p:spPr>
      </p:pic>
    </p:spTree>
    <p:extLst>
      <p:ext uri="{BB962C8B-B14F-4D97-AF65-F5344CB8AC3E}">
        <p14:creationId xmlns:p14="http://schemas.microsoft.com/office/powerpoint/2010/main" val="163427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569" fill="hold"/>
                                        <p:tgtEl>
                                          <p:spTgt spid="6"/>
                                        </p:tgtEl>
                                      </p:cBhvr>
                                    </p:cmd>
                                  </p:childTnLst>
                                </p:cTn>
                              </p:par>
                            </p:childTnLst>
                          </p:cTn>
                        </p:par>
                      </p:childTnLst>
                    </p:cTn>
                  </p:par>
                </p:childTnLst>
              </p:cTn>
              <p:nextCondLst>
                <p:cond evt="onClick" delay="0">
                  <p:tgtEl>
                    <p:spTgt spid="6"/>
                  </p:tgtEl>
                </p:cond>
              </p:nextCondLst>
            </p:seq>
            <p:audio>
              <p:cMediaNode vol="10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4"/>
          <a:stretch>
            <a:fillRect/>
          </a:stretch>
        </p:blipFill>
        <p:spPr>
          <a:xfrm>
            <a:off x="816429" y="3013109"/>
            <a:ext cx="10892518" cy="2878104"/>
          </a:xfrm>
          <a:prstGeom prst="rect">
            <a:avLst/>
          </a:prstGeom>
        </p:spPr>
      </p:pic>
      <p:pic>
        <p:nvPicPr>
          <p:cNvPr id="4" name="veverica_spremljav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1290" y="1009649"/>
            <a:ext cx="609600" cy="609600"/>
          </a:xfrm>
          <a:prstGeom prst="rect">
            <a:avLst/>
          </a:prstGeom>
          <a:solidFill>
            <a:schemeClr val="bg2">
              <a:lumMod val="75000"/>
            </a:schemeClr>
          </a:solidFill>
          <a:ln>
            <a:solidFill>
              <a:schemeClr val="accent1"/>
            </a:solidFill>
          </a:ln>
        </p:spPr>
      </p:pic>
      <p:sp>
        <p:nvSpPr>
          <p:cNvPr id="2" name="Zaobljeni pravokotnik 1"/>
          <p:cNvSpPr/>
          <p:nvPr/>
        </p:nvSpPr>
        <p:spPr>
          <a:xfrm>
            <a:off x="1943100" y="538842"/>
            <a:ext cx="5584371" cy="1910443"/>
          </a:xfrm>
          <a:prstGeom prst="roundRect">
            <a:avLst/>
          </a:prstGeom>
          <a:solidFill>
            <a:schemeClr val="bg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PoljeZBesedilom 4"/>
          <p:cNvSpPr txBox="1"/>
          <p:nvPr/>
        </p:nvSpPr>
        <p:spPr>
          <a:xfrm>
            <a:off x="2122261" y="678455"/>
            <a:ext cx="5209268" cy="1631216"/>
          </a:xfrm>
          <a:prstGeom prst="rect">
            <a:avLst/>
          </a:prstGeom>
          <a:noFill/>
        </p:spPr>
        <p:txBody>
          <a:bodyPr wrap="square" rtlCol="0">
            <a:spAutoFit/>
          </a:bodyPr>
          <a:lstStyle/>
          <a:p>
            <a:pPr algn="ctr"/>
            <a:r>
              <a:rPr lang="sl-SI" sz="2000" dirty="0">
                <a:latin typeface="Corbel" panose="020B0503020204020204" pitchFamily="34" charset="0"/>
              </a:rPr>
              <a:t>POSKUSI ZAPETI OB SPREMLJAVI KLAVIRJA. </a:t>
            </a:r>
          </a:p>
          <a:p>
            <a:pPr algn="ctr"/>
            <a:r>
              <a:rPr lang="sl-SI" sz="2000" dirty="0">
                <a:latin typeface="Corbel" panose="020B0503020204020204" pitchFamily="34" charset="0"/>
              </a:rPr>
              <a:t>KLIKNI NA ZVOČNIK IN ZAPOJ.</a:t>
            </a:r>
          </a:p>
          <a:p>
            <a:pPr algn="ctr"/>
            <a:endParaRPr lang="sl-SI" sz="2000" dirty="0">
              <a:latin typeface="Corbel" panose="020B0503020204020204" pitchFamily="34" charset="0"/>
            </a:endParaRPr>
          </a:p>
          <a:p>
            <a:pPr algn="ctr"/>
            <a:r>
              <a:rPr lang="sl-SI" sz="2000" dirty="0">
                <a:latin typeface="Corbel" panose="020B0503020204020204" pitchFamily="34" charset="0"/>
              </a:rPr>
              <a:t>ČE KDO DOMA IGRA  KAKŠNO GLASBILO, </a:t>
            </a:r>
          </a:p>
          <a:p>
            <a:pPr algn="ctr"/>
            <a:r>
              <a:rPr lang="sl-SI" sz="2000" dirty="0">
                <a:latin typeface="Corbel" panose="020B0503020204020204" pitchFamily="34" charset="0"/>
              </a:rPr>
              <a:t>GA PROSI, DA TI SKLADBICO ZAIGRA. </a:t>
            </a:r>
          </a:p>
        </p:txBody>
      </p:sp>
    </p:spTree>
    <p:extLst>
      <p:ext uri="{BB962C8B-B14F-4D97-AF65-F5344CB8AC3E}">
        <p14:creationId xmlns:p14="http://schemas.microsoft.com/office/powerpoint/2010/main" val="14594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56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ipsa 13"/>
          <p:cNvSpPr/>
          <p:nvPr/>
        </p:nvSpPr>
        <p:spPr>
          <a:xfrm>
            <a:off x="5176142" y="1890446"/>
            <a:ext cx="4315653" cy="15296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5" name="17 veverica_pese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19646" y="724540"/>
            <a:ext cx="609600" cy="609600"/>
          </a:xfrm>
          <a:prstGeom prst="rect">
            <a:avLst/>
          </a:prstGeom>
          <a:solidFill>
            <a:schemeClr val="bg2">
              <a:lumMod val="75000"/>
            </a:schemeClr>
          </a:solidFill>
          <a:ln>
            <a:solidFill>
              <a:schemeClr val="accent2">
                <a:lumMod val="75000"/>
              </a:schemeClr>
            </a:solidFill>
          </a:ln>
        </p:spPr>
      </p:pic>
      <p:sp>
        <p:nvSpPr>
          <p:cNvPr id="3" name="Zaobljeni pravokotnik 2"/>
          <p:cNvSpPr/>
          <p:nvPr/>
        </p:nvSpPr>
        <p:spPr>
          <a:xfrm>
            <a:off x="1534907" y="425182"/>
            <a:ext cx="6172200" cy="1208316"/>
          </a:xfrm>
          <a:prstGeom prst="roundRect">
            <a:avLst/>
          </a:prstGeom>
          <a:solidFill>
            <a:schemeClr val="bg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4" name="PoljeZBesedilom 3"/>
          <p:cNvSpPr txBox="1"/>
          <p:nvPr/>
        </p:nvSpPr>
        <p:spPr>
          <a:xfrm>
            <a:off x="1551257" y="493762"/>
            <a:ext cx="6155850" cy="1015663"/>
          </a:xfrm>
          <a:prstGeom prst="rect">
            <a:avLst/>
          </a:prstGeom>
          <a:noFill/>
        </p:spPr>
        <p:txBody>
          <a:bodyPr wrap="square" rtlCol="0">
            <a:spAutoFit/>
          </a:bodyPr>
          <a:lstStyle/>
          <a:p>
            <a:pPr algn="ctr">
              <a:lnSpc>
                <a:spcPct val="150000"/>
              </a:lnSpc>
            </a:pPr>
            <a:r>
              <a:rPr lang="sl-SI" sz="2000" dirty="0">
                <a:latin typeface="Corbel" panose="020B0503020204020204" pitchFamily="34" charset="0"/>
              </a:rPr>
              <a:t>KLIKNI NA ZVOČNIK IN POSLUŠAJ PESEM DO KONCA.</a:t>
            </a:r>
          </a:p>
          <a:p>
            <a:pPr algn="ctr">
              <a:lnSpc>
                <a:spcPct val="150000"/>
              </a:lnSpc>
            </a:pPr>
            <a:r>
              <a:rPr lang="sl-SI" sz="2000" dirty="0">
                <a:latin typeface="Corbel" panose="020B0503020204020204" pitchFamily="34" charset="0"/>
              </a:rPr>
              <a:t>KDO POJE? KAKO JE PESEM ZAPETA?</a:t>
            </a:r>
          </a:p>
        </p:txBody>
      </p:sp>
      <p:sp>
        <p:nvSpPr>
          <p:cNvPr id="6" name="PoljeZBesedilom 5"/>
          <p:cNvSpPr txBox="1"/>
          <p:nvPr/>
        </p:nvSpPr>
        <p:spPr>
          <a:xfrm>
            <a:off x="930729" y="2140732"/>
            <a:ext cx="4784313" cy="1015663"/>
          </a:xfrm>
          <a:prstGeom prst="rect">
            <a:avLst/>
          </a:prstGeom>
          <a:noFill/>
        </p:spPr>
        <p:txBody>
          <a:bodyPr wrap="square" rtlCol="0">
            <a:spAutoFit/>
          </a:bodyPr>
          <a:lstStyle/>
          <a:p>
            <a:r>
              <a:rPr lang="sl-SI" sz="2000" dirty="0">
                <a:latin typeface="Corbel" panose="020B0503020204020204" pitchFamily="34" charset="0"/>
              </a:rPr>
              <a:t>PRVO KITICO POJEJO OTROCI.</a:t>
            </a:r>
          </a:p>
          <a:p>
            <a:r>
              <a:rPr lang="sl-SI" sz="2000" dirty="0">
                <a:latin typeface="Corbel" panose="020B0503020204020204" pitchFamily="34" charset="0"/>
              </a:rPr>
              <a:t>POJE SKUPINA OTROK.</a:t>
            </a:r>
          </a:p>
          <a:p>
            <a:r>
              <a:rPr lang="sl-SI" sz="2000" dirty="0">
                <a:latin typeface="Corbel" panose="020B0503020204020204" pitchFamily="34" charset="0"/>
              </a:rPr>
              <a:t>POJE </a:t>
            </a:r>
            <a:r>
              <a:rPr lang="sl-SI" sz="2000" b="1" u="sng" dirty="0">
                <a:latin typeface="Corbel" panose="020B0503020204020204" pitchFamily="34" charset="0"/>
              </a:rPr>
              <a:t>ZBOR.</a:t>
            </a:r>
          </a:p>
        </p:txBody>
      </p:sp>
      <p:sp>
        <p:nvSpPr>
          <p:cNvPr id="7" name="PoljeZBesedilom 6"/>
          <p:cNvSpPr txBox="1"/>
          <p:nvPr/>
        </p:nvSpPr>
        <p:spPr>
          <a:xfrm>
            <a:off x="930729" y="3420088"/>
            <a:ext cx="4098471" cy="707886"/>
          </a:xfrm>
          <a:prstGeom prst="rect">
            <a:avLst/>
          </a:prstGeom>
          <a:noFill/>
        </p:spPr>
        <p:txBody>
          <a:bodyPr wrap="square" rtlCol="0">
            <a:spAutoFit/>
          </a:bodyPr>
          <a:lstStyle/>
          <a:p>
            <a:r>
              <a:rPr lang="sl-SI" sz="2000" dirty="0">
                <a:latin typeface="Corbel" panose="020B0503020204020204" pitchFamily="34" charset="0"/>
              </a:rPr>
              <a:t>DRUGO KITICO POJE  DEČEK.</a:t>
            </a:r>
          </a:p>
          <a:p>
            <a:r>
              <a:rPr lang="sl-SI" sz="2000" dirty="0">
                <a:latin typeface="Corbel" panose="020B0503020204020204" pitchFamily="34" charset="0"/>
              </a:rPr>
              <a:t>POJE SAM. DEČEK JE </a:t>
            </a:r>
            <a:r>
              <a:rPr lang="sl-SI" sz="2000" b="1" u="sng" dirty="0">
                <a:latin typeface="Corbel" panose="020B0503020204020204" pitchFamily="34" charset="0"/>
              </a:rPr>
              <a:t>SOLIST.</a:t>
            </a:r>
          </a:p>
        </p:txBody>
      </p:sp>
      <p:sp>
        <p:nvSpPr>
          <p:cNvPr id="8" name="PoljeZBesedilom 7"/>
          <p:cNvSpPr txBox="1"/>
          <p:nvPr/>
        </p:nvSpPr>
        <p:spPr>
          <a:xfrm>
            <a:off x="930729" y="4933419"/>
            <a:ext cx="4278086" cy="707886"/>
          </a:xfrm>
          <a:prstGeom prst="rect">
            <a:avLst/>
          </a:prstGeom>
          <a:noFill/>
        </p:spPr>
        <p:txBody>
          <a:bodyPr wrap="square" rtlCol="0">
            <a:spAutoFit/>
          </a:bodyPr>
          <a:lstStyle/>
          <a:p>
            <a:r>
              <a:rPr lang="sl-SI" sz="2000" dirty="0">
                <a:latin typeface="Corbel" panose="020B0503020204020204" pitchFamily="34" charset="0"/>
              </a:rPr>
              <a:t>TRETJO KITICO POJE DEKLICA</a:t>
            </a:r>
            <a:r>
              <a:rPr lang="sl-SI" dirty="0"/>
              <a:t>.</a:t>
            </a:r>
          </a:p>
          <a:p>
            <a:r>
              <a:rPr lang="sl-SI" sz="2000" dirty="0">
                <a:latin typeface="Corbel" panose="020B0503020204020204" pitchFamily="34" charset="0"/>
              </a:rPr>
              <a:t>POJE SAMA. DEKLICA JE </a:t>
            </a:r>
            <a:r>
              <a:rPr lang="sl-SI" sz="2000" b="1" u="sng" dirty="0">
                <a:latin typeface="Corbel" panose="020B0503020204020204" pitchFamily="34" charset="0"/>
              </a:rPr>
              <a:t>SOLISTKA.</a:t>
            </a:r>
          </a:p>
        </p:txBody>
      </p:sp>
      <p:pic>
        <p:nvPicPr>
          <p:cNvPr id="9" name="Slika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6979" y="1890446"/>
            <a:ext cx="3107606" cy="1358468"/>
          </a:xfrm>
          <a:prstGeom prst="rect">
            <a:avLst/>
          </a:prstGeom>
        </p:spPr>
      </p:pic>
      <p:sp>
        <p:nvSpPr>
          <p:cNvPr id="12" name="Elipsa 11"/>
          <p:cNvSpPr/>
          <p:nvPr/>
        </p:nvSpPr>
        <p:spPr>
          <a:xfrm>
            <a:off x="4482896" y="3347744"/>
            <a:ext cx="800069" cy="12573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0" name="Slika 9"/>
          <p:cNvPicPr>
            <a:picLocks noChangeAspect="1"/>
          </p:cNvPicPr>
          <p:nvPr/>
        </p:nvPicPr>
        <p:blipFill rotWithShape="1">
          <a:blip r:embed="rId5" cstate="print">
            <a:extLst>
              <a:ext uri="{28A0092B-C50C-407E-A947-70E740481C1C}">
                <a14:useLocalDpi xmlns:a14="http://schemas.microsoft.com/office/drawing/2010/main" val="0"/>
              </a:ext>
            </a:extLst>
          </a:blip>
          <a:srcRect l="55695" r="28016"/>
          <a:stretch/>
        </p:blipFill>
        <p:spPr>
          <a:xfrm>
            <a:off x="4649944" y="3172229"/>
            <a:ext cx="506187" cy="1358468"/>
          </a:xfrm>
          <a:prstGeom prst="rect">
            <a:avLst/>
          </a:prstGeom>
        </p:spPr>
      </p:pic>
      <p:sp>
        <p:nvSpPr>
          <p:cNvPr id="13" name="Elipsa 12"/>
          <p:cNvSpPr/>
          <p:nvPr/>
        </p:nvSpPr>
        <p:spPr>
          <a:xfrm>
            <a:off x="5149134" y="4991364"/>
            <a:ext cx="746161" cy="13466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1" name="Slika 10"/>
          <p:cNvPicPr>
            <a:picLocks noChangeAspect="1"/>
          </p:cNvPicPr>
          <p:nvPr/>
        </p:nvPicPr>
        <p:blipFill rotWithShape="1">
          <a:blip r:embed="rId6" cstate="print">
            <a:extLst>
              <a:ext uri="{28A0092B-C50C-407E-A947-70E740481C1C}">
                <a14:useLocalDpi xmlns:a14="http://schemas.microsoft.com/office/drawing/2010/main" val="0"/>
              </a:ext>
            </a:extLst>
          </a:blip>
          <a:srcRect l="84960" r="-1774"/>
          <a:stretch/>
        </p:blipFill>
        <p:spPr>
          <a:xfrm>
            <a:off x="5308155" y="4820190"/>
            <a:ext cx="522513" cy="1358468"/>
          </a:xfrm>
          <a:prstGeom prst="rect">
            <a:avLst/>
          </a:prstGeom>
        </p:spPr>
      </p:pic>
      <p:pic>
        <p:nvPicPr>
          <p:cNvPr id="15" name="Slika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599070" y="4127974"/>
            <a:ext cx="1692457" cy="2132331"/>
          </a:xfrm>
          <a:prstGeom prst="ellipse">
            <a:avLst/>
          </a:prstGeom>
          <a:ln>
            <a:solidFill>
              <a:schemeClr val="accent1"/>
            </a:solidFill>
          </a:ln>
        </p:spPr>
      </p:pic>
      <p:sp>
        <p:nvSpPr>
          <p:cNvPr id="17" name="PoljeZBesedilom 16"/>
          <p:cNvSpPr txBox="1"/>
          <p:nvPr/>
        </p:nvSpPr>
        <p:spPr>
          <a:xfrm>
            <a:off x="6202744" y="4127974"/>
            <a:ext cx="2731841" cy="1015663"/>
          </a:xfrm>
          <a:prstGeom prst="rect">
            <a:avLst/>
          </a:prstGeom>
          <a:noFill/>
        </p:spPr>
        <p:txBody>
          <a:bodyPr wrap="square" rtlCol="0">
            <a:spAutoFit/>
          </a:bodyPr>
          <a:lstStyle/>
          <a:p>
            <a:pPr algn="ctr"/>
            <a:r>
              <a:rPr lang="sl-SI" sz="2000" dirty="0">
                <a:latin typeface="Corbel" panose="020B0503020204020204" pitchFamily="34" charset="0"/>
              </a:rPr>
              <a:t>JAZ PA SEM </a:t>
            </a:r>
            <a:r>
              <a:rPr lang="sl-SI" sz="2000" b="1" dirty="0">
                <a:latin typeface="Corbel" panose="020B0503020204020204" pitchFamily="34" charset="0"/>
              </a:rPr>
              <a:t>ZBOROVODJA</a:t>
            </a:r>
            <a:r>
              <a:rPr lang="sl-SI" sz="2000" dirty="0">
                <a:latin typeface="Corbel" panose="020B0503020204020204" pitchFamily="34" charset="0"/>
              </a:rPr>
              <a:t> IN VODIM ZBOR.</a:t>
            </a:r>
          </a:p>
        </p:txBody>
      </p:sp>
    </p:spTree>
    <p:extLst>
      <p:ext uri="{BB962C8B-B14F-4D97-AF65-F5344CB8AC3E}">
        <p14:creationId xmlns:p14="http://schemas.microsoft.com/office/powerpoint/2010/main" val="137421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16"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80">
                                          <p:stCondLst>
                                            <p:cond delay="0"/>
                                          </p:stCondLst>
                                        </p:cTn>
                                        <p:tgtEl>
                                          <p:spTgt spid="17"/>
                                        </p:tgtEl>
                                      </p:cBhvr>
                                    </p:animEffect>
                                    <p:anim calcmode="lin" valueType="num">
                                      <p:cBhvr>
                                        <p:cTn id="4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52" dur="26">
                                          <p:stCondLst>
                                            <p:cond delay="650"/>
                                          </p:stCondLst>
                                        </p:cTn>
                                        <p:tgtEl>
                                          <p:spTgt spid="17"/>
                                        </p:tgtEl>
                                      </p:cBhvr>
                                      <p:to x="100000" y="60000"/>
                                    </p:animScale>
                                    <p:animScale>
                                      <p:cBhvr>
                                        <p:cTn id="53" dur="166" decel="50000">
                                          <p:stCondLst>
                                            <p:cond delay="676"/>
                                          </p:stCondLst>
                                        </p:cTn>
                                        <p:tgtEl>
                                          <p:spTgt spid="17"/>
                                        </p:tgtEl>
                                      </p:cBhvr>
                                      <p:to x="100000" y="100000"/>
                                    </p:animScale>
                                    <p:animScale>
                                      <p:cBhvr>
                                        <p:cTn id="54" dur="26">
                                          <p:stCondLst>
                                            <p:cond delay="1312"/>
                                          </p:stCondLst>
                                        </p:cTn>
                                        <p:tgtEl>
                                          <p:spTgt spid="17"/>
                                        </p:tgtEl>
                                      </p:cBhvr>
                                      <p:to x="100000" y="80000"/>
                                    </p:animScale>
                                    <p:animScale>
                                      <p:cBhvr>
                                        <p:cTn id="55" dur="166" decel="50000">
                                          <p:stCondLst>
                                            <p:cond delay="1338"/>
                                          </p:stCondLst>
                                        </p:cTn>
                                        <p:tgtEl>
                                          <p:spTgt spid="17"/>
                                        </p:tgtEl>
                                      </p:cBhvr>
                                      <p:to x="100000" y="100000"/>
                                    </p:animScale>
                                    <p:animScale>
                                      <p:cBhvr>
                                        <p:cTn id="56" dur="26">
                                          <p:stCondLst>
                                            <p:cond delay="1642"/>
                                          </p:stCondLst>
                                        </p:cTn>
                                        <p:tgtEl>
                                          <p:spTgt spid="17"/>
                                        </p:tgtEl>
                                      </p:cBhvr>
                                      <p:to x="100000" y="90000"/>
                                    </p:animScale>
                                    <p:animScale>
                                      <p:cBhvr>
                                        <p:cTn id="57" dur="166" decel="50000">
                                          <p:stCondLst>
                                            <p:cond delay="1668"/>
                                          </p:stCondLst>
                                        </p:cTn>
                                        <p:tgtEl>
                                          <p:spTgt spid="17"/>
                                        </p:tgtEl>
                                      </p:cBhvr>
                                      <p:to x="100000" y="100000"/>
                                    </p:animScale>
                                    <p:animScale>
                                      <p:cBhvr>
                                        <p:cTn id="58" dur="26">
                                          <p:stCondLst>
                                            <p:cond delay="1808"/>
                                          </p:stCondLst>
                                        </p:cTn>
                                        <p:tgtEl>
                                          <p:spTgt spid="17"/>
                                        </p:tgtEl>
                                      </p:cBhvr>
                                      <p:to x="100000" y="95000"/>
                                    </p:animScale>
                                    <p:animScale>
                                      <p:cBhvr>
                                        <p:cTn id="59" dur="166" decel="50000">
                                          <p:stCondLst>
                                            <p:cond delay="1834"/>
                                          </p:stCondLst>
                                        </p:cTn>
                                        <p:tgtEl>
                                          <p:spTgt spid="17"/>
                                        </p:tgtEl>
                                      </p:cBhvr>
                                      <p:to x="100000" y="100000"/>
                                    </p:animScale>
                                  </p:childTnLst>
                                </p:cTn>
                              </p:par>
                              <p:par>
                                <p:cTn id="60" presetID="6" presetClass="entr" presetSubtype="16"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circle(in)">
                                      <p:cBhvr>
                                        <p:cTn id="6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5"/>
                    </p:tgtEl>
                  </p:cond>
                </p:stCondLst>
                <p:endSync evt="end" delay="0">
                  <p:rtn val="all"/>
                </p:endSync>
                <p:childTnLst>
                  <p:par>
                    <p:cTn id="64" fill="hold">
                      <p:stCondLst>
                        <p:cond delay="0"/>
                      </p:stCondLst>
                      <p:childTnLst>
                        <p:par>
                          <p:cTn id="65" fill="hold">
                            <p:stCondLst>
                              <p:cond delay="0"/>
                            </p:stCondLst>
                            <p:childTnLst>
                              <p:par>
                                <p:cTn id="66" presetID="1" presetClass="mediacall" presetSubtype="0" fill="hold" nodeType="clickEffect">
                                  <p:stCondLst>
                                    <p:cond delay="0"/>
                                  </p:stCondLst>
                                  <p:childTnLst>
                                    <p:cmd type="call" cmd="playFrom(0.0)">
                                      <p:cBhvr>
                                        <p:cTn id="67" dur="49632" fill="hold"/>
                                        <p:tgtEl>
                                          <p:spTgt spid="5"/>
                                        </p:tgtEl>
                                      </p:cBhvr>
                                    </p:cmd>
                                  </p:childTnLst>
                                </p:cTn>
                              </p:par>
                            </p:childTnLst>
                          </p:cTn>
                        </p:par>
                      </p:childTnLst>
                    </p:cTn>
                  </p:par>
                </p:childTnLst>
              </p:cTn>
              <p:nextCondLst>
                <p:cond evt="onClick" delay="0">
                  <p:tgtEl>
                    <p:spTgt spid="5"/>
                  </p:tgtEl>
                </p:cond>
              </p:nextCondLst>
            </p:seq>
            <p:audio>
              <p:cMediaNode vol="80000">
                <p:cTn id="68" fill="hold" display="0">
                  <p:stCondLst>
                    <p:cond delay="indefinite"/>
                  </p:stCondLst>
                  <p:endCondLst>
                    <p:cond evt="onStopAudio" delay="0">
                      <p:tgtEl>
                        <p:sldTgt/>
                      </p:tgtEl>
                    </p:cond>
                  </p:endCondLst>
                </p:cTn>
                <p:tgtEl>
                  <p:spTgt spid="5"/>
                </p:tgtEl>
              </p:cMediaNode>
            </p:audio>
          </p:childTnLst>
        </p:cTn>
      </p:par>
    </p:tnLst>
    <p:bldLst>
      <p:bldP spid="14" grpId="0" animBg="1"/>
      <p:bldP spid="6" grpId="0"/>
      <p:bldP spid="7" grpId="0"/>
      <p:bldP spid="8" grpId="0"/>
      <p:bldP spid="12" grpId="0" animBg="1"/>
      <p:bldP spid="13"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16429" y="1045029"/>
            <a:ext cx="9307286" cy="4523013"/>
          </a:xfrm>
        </p:spPr>
        <p:txBody>
          <a:bodyPr rtlCol="0">
            <a:noAutofit/>
          </a:bodyPr>
          <a:lstStyle/>
          <a:p>
            <a:pPr rtl="0">
              <a:lnSpc>
                <a:spcPct val="150000"/>
              </a:lnSpc>
            </a:pPr>
            <a:r>
              <a:rPr lang="sl-SI" sz="2400" b="1" dirty="0">
                <a:latin typeface="Segoe UI" panose="020B0502040204020203" pitchFamily="34" charset="0"/>
                <a:cs typeface="Segoe UI" panose="020B0502040204020203" pitchFamily="34" charset="0"/>
              </a:rPr>
              <a:t>TAKO, PRIŠLI SMO DO KONCA. </a:t>
            </a:r>
            <a:br>
              <a:rPr lang="sl-SI" sz="2400" b="1" dirty="0">
                <a:latin typeface="Segoe UI" panose="020B0502040204020203" pitchFamily="34" charset="0"/>
                <a:cs typeface="Segoe UI" panose="020B0502040204020203" pitchFamily="34" charset="0"/>
              </a:rPr>
            </a:br>
            <a:r>
              <a:rPr lang="sl-SI" sz="2400" b="1" dirty="0">
                <a:latin typeface="Segoe UI" panose="020B0502040204020203" pitchFamily="34" charset="0"/>
                <a:cs typeface="Segoe UI" panose="020B0502040204020203" pitchFamily="34" charset="0"/>
              </a:rPr>
              <a:t>UPAM, DA ZNAŠ PESMICO ŽE LEPO ZAPETI. </a:t>
            </a:r>
            <a:br>
              <a:rPr lang="sl-SI" sz="2400" b="1" dirty="0">
                <a:latin typeface="Segoe UI" panose="020B0502040204020203" pitchFamily="34" charset="0"/>
                <a:cs typeface="Segoe UI" panose="020B0502040204020203" pitchFamily="34" charset="0"/>
              </a:rPr>
            </a:br>
            <a:br>
              <a:rPr lang="sl-SI" sz="2400" b="1" dirty="0">
                <a:latin typeface="Segoe UI" panose="020B0502040204020203" pitchFamily="34" charset="0"/>
                <a:cs typeface="Segoe UI" panose="020B0502040204020203" pitchFamily="34" charset="0"/>
              </a:rPr>
            </a:br>
            <a:r>
              <a:rPr lang="sl-SI" sz="2400" b="1" dirty="0">
                <a:latin typeface="Segoe UI" panose="020B0502040204020203" pitchFamily="34" charset="0"/>
                <a:cs typeface="Segoe UI" panose="020B0502040204020203" pitchFamily="34" charset="0"/>
              </a:rPr>
              <a:t>DOMA SI JO VEČKRAT ZAPOJ. </a:t>
            </a:r>
            <a:br>
              <a:rPr lang="sl-SI" sz="2400" b="1" dirty="0">
                <a:latin typeface="Segoe UI" panose="020B0502040204020203" pitchFamily="34" charset="0"/>
                <a:cs typeface="Segoe UI" panose="020B0502040204020203" pitchFamily="34" charset="0"/>
              </a:rPr>
            </a:br>
            <a:r>
              <a:rPr lang="sl-SI" sz="2400" b="1" dirty="0">
                <a:latin typeface="Segoe UI" panose="020B0502040204020203" pitchFamily="34" charset="0"/>
                <a:cs typeface="Segoe UI" panose="020B0502040204020203" pitchFamily="34" charset="0"/>
              </a:rPr>
              <a:t>SAM, Z DRUŽINSKIMI ČLANI, </a:t>
            </a:r>
            <a:br>
              <a:rPr lang="sl-SI" sz="2400" b="1" dirty="0">
                <a:latin typeface="Segoe UI" panose="020B0502040204020203" pitchFamily="34" charset="0"/>
                <a:cs typeface="Segoe UI" panose="020B0502040204020203" pitchFamily="34" charset="0"/>
              </a:rPr>
            </a:br>
            <a:r>
              <a:rPr lang="sl-SI" sz="2400" b="1" dirty="0">
                <a:latin typeface="Segoe UI" panose="020B0502040204020203" pitchFamily="34" charset="0"/>
                <a:cs typeface="Segoe UI" panose="020B0502040204020203" pitchFamily="34" charset="0"/>
              </a:rPr>
              <a:t>OB SPREMLJAVI, BREZ SPREMLJAVE…</a:t>
            </a:r>
            <a:br>
              <a:rPr lang="sl-SI" sz="2400" b="1" dirty="0">
                <a:latin typeface="Segoe UI" panose="020B0502040204020203" pitchFamily="34" charset="0"/>
                <a:cs typeface="Segoe UI" panose="020B0502040204020203" pitchFamily="34" charset="0"/>
              </a:rPr>
            </a:br>
            <a:br>
              <a:rPr lang="sl-SI" sz="2400" b="1" dirty="0">
                <a:latin typeface="Segoe UI" panose="020B0502040204020203" pitchFamily="34" charset="0"/>
                <a:cs typeface="Segoe UI" panose="020B0502040204020203" pitchFamily="34" charset="0"/>
              </a:rPr>
            </a:br>
            <a:r>
              <a:rPr lang="sl-SI" sz="2400" b="1" dirty="0">
                <a:latin typeface="Segoe UI" panose="020B0502040204020203" pitchFamily="34" charset="0"/>
                <a:cs typeface="Segoe UI" panose="020B0502040204020203" pitchFamily="34" charset="0"/>
              </a:rPr>
              <a:t>POZDRAVČEK.</a:t>
            </a:r>
            <a:br>
              <a:rPr lang="sl-SI" sz="2400" b="1" dirty="0">
                <a:latin typeface="Segoe UI" panose="020B0502040204020203" pitchFamily="34" charset="0"/>
                <a:cs typeface="Segoe UI" panose="020B0502040204020203" pitchFamily="34" charset="0"/>
              </a:rPr>
            </a:br>
            <a:endParaRPr lang="sl-SI" sz="24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999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1556043" y="727378"/>
            <a:ext cx="9133730" cy="806148"/>
          </a:xfrm>
        </p:spPr>
        <p:txBody>
          <a:bodyPr rtlCol="0"/>
          <a:lstStyle/>
          <a:p>
            <a:pPr rtl="0"/>
            <a:r>
              <a:rPr lang="sl-SI" dirty="0">
                <a:latin typeface="Corbel" panose="020B0503020204020204" pitchFamily="34" charset="0"/>
              </a:rPr>
              <a:t>Viri:</a:t>
            </a:r>
          </a:p>
        </p:txBody>
      </p:sp>
      <p:sp>
        <p:nvSpPr>
          <p:cNvPr id="2" name="Označba mesta za vsebino 1"/>
          <p:cNvSpPr>
            <a:spLocks noGrp="1"/>
          </p:cNvSpPr>
          <p:nvPr>
            <p:ph idx="4294967295"/>
          </p:nvPr>
        </p:nvSpPr>
        <p:spPr>
          <a:xfrm>
            <a:off x="1524001" y="1533526"/>
            <a:ext cx="9144000" cy="4068763"/>
          </a:xfrm>
          <a:prstGeom prst="rect">
            <a:avLst/>
          </a:prstGeom>
        </p:spPr>
        <p:txBody>
          <a:bodyPr rtlCol="0">
            <a:normAutofit/>
          </a:bodyPr>
          <a:lstStyle/>
          <a:p>
            <a:pPr marL="45720" lvl="0" indent="0">
              <a:spcBef>
                <a:spcPts val="0"/>
              </a:spcBef>
              <a:buNone/>
            </a:pPr>
            <a:r>
              <a:rPr lang="sl-SI" sz="2400" dirty="0">
                <a:latin typeface="Corbel" panose="020B0503020204020204" pitchFamily="34" charset="0"/>
              </a:rPr>
              <a:t>Gradiva Lili in Bine, 2. razred, Založba Rokus </a:t>
            </a:r>
            <a:r>
              <a:rPr lang="sl-SI" sz="2400" dirty="0" err="1">
                <a:latin typeface="Corbel" panose="020B0503020204020204" pitchFamily="34" charset="0"/>
              </a:rPr>
              <a:t>Klett</a:t>
            </a:r>
            <a:endParaRPr lang="sl-SI" sz="2400" dirty="0">
              <a:latin typeface="Corbel" panose="020B0503020204020204" pitchFamily="34" charset="0"/>
            </a:endParaRPr>
          </a:p>
          <a:p>
            <a:pPr marL="45720" lvl="0" indent="0">
              <a:spcBef>
                <a:spcPts val="0"/>
              </a:spcBef>
              <a:buNone/>
            </a:pPr>
            <a:r>
              <a:rPr lang="sl-SI" sz="2400" dirty="0">
                <a:latin typeface="Corbel" panose="020B0503020204020204" pitchFamily="34" charset="0"/>
              </a:rPr>
              <a:t>Uganke iz gozda za sproščanje; Vera Albreht: Uganka o veverici</a:t>
            </a:r>
            <a:br>
              <a:rPr lang="sl-SI" sz="2400" dirty="0">
                <a:latin typeface="Corbel" panose="020B0503020204020204" pitchFamily="34" charset="0"/>
              </a:rPr>
            </a:br>
            <a:r>
              <a:rPr lang="sl-SI" sz="2400" dirty="0">
                <a:latin typeface="Corbel" panose="020B0503020204020204" pitchFamily="34" charset="0"/>
              </a:rPr>
              <a:t>GLASBENI POSNETKI:</a:t>
            </a:r>
            <a:br>
              <a:rPr lang="sl-SI" sz="2400" dirty="0">
                <a:latin typeface="Corbel" panose="020B0503020204020204" pitchFamily="34" charset="0"/>
              </a:rPr>
            </a:br>
            <a:r>
              <a:rPr lang="sl-SI" sz="2400" dirty="0">
                <a:latin typeface="Corbel" panose="020B0503020204020204" pitchFamily="34" charset="0"/>
              </a:rPr>
              <a:t>Mira Voglar: Veverica</a:t>
            </a:r>
          </a:p>
          <a:p>
            <a:pPr marL="45720" lvl="0" indent="0">
              <a:spcBef>
                <a:spcPts val="0"/>
              </a:spcBef>
              <a:buNone/>
            </a:pPr>
            <a:r>
              <a:rPr lang="sl-SI" sz="2400" dirty="0">
                <a:latin typeface="Corbel" panose="020B0503020204020204" pitchFamily="34" charset="0"/>
              </a:rPr>
              <a:t>Janez Bitenc: Veverica</a:t>
            </a:r>
            <a:br>
              <a:rPr lang="sl-SI" sz="2400" dirty="0">
                <a:latin typeface="Corbel" panose="020B0503020204020204" pitchFamily="34" charset="0"/>
              </a:rPr>
            </a:br>
            <a:endParaRPr lang="sl-SI" sz="2400" dirty="0">
              <a:latin typeface="Corbel" panose="020B0503020204020204" pitchFamily="34" charset="0"/>
            </a:endParaRPr>
          </a:p>
        </p:txBody>
      </p:sp>
      <p:pic>
        <p:nvPicPr>
          <p:cNvPr id="4" name="Slika 3"/>
          <p:cNvPicPr>
            <a:picLocks noChangeAspect="1"/>
          </p:cNvPicPr>
          <p:nvPr/>
        </p:nvPicPr>
        <p:blipFill>
          <a:blip r:embed="rId3"/>
          <a:stretch>
            <a:fillRect/>
          </a:stretch>
        </p:blipFill>
        <p:spPr>
          <a:xfrm>
            <a:off x="4758586" y="3753349"/>
            <a:ext cx="5578721" cy="2500494"/>
          </a:xfrm>
          <a:prstGeom prst="round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pet v šoli 16 x 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895125_TF02895270_TF02895270" id="{5101DCE0-C99A-4F4A-817A-CF98DED9E574}" vid="{A73B9C7C-5FEC-42D3-8F66-56AA62C5AEEB}"/>
    </a:ext>
  </a:extLst>
</a:theme>
</file>

<file path=ppt/theme/theme2.xml><?xml version="1.0" encoding="utf-8"?>
<a:theme xmlns:a="http://schemas.openxmlformats.org/drawingml/2006/main" name="Officeova tema">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ova tema">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Nazaj na predstavitev za osnovnošolce (širok zaslon)</Template>
  <TotalTime>220</TotalTime>
  <Words>334</Words>
  <Application>Microsoft Office PowerPoint</Application>
  <PresentationFormat>Širokozaslonsko</PresentationFormat>
  <Paragraphs>37</Paragraphs>
  <Slides>8</Slides>
  <Notes>3</Notes>
  <HiddenSlides>0</HiddenSlides>
  <MMClips>5</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8</vt:i4>
      </vt:variant>
    </vt:vector>
  </HeadingPairs>
  <TitlesOfParts>
    <vt:vector size="15" baseType="lpstr">
      <vt:lpstr>Arial</vt:lpstr>
      <vt:lpstr>Calibri</vt:lpstr>
      <vt:lpstr>Cambria</vt:lpstr>
      <vt:lpstr>Corbel</vt:lpstr>
      <vt:lpstr>Segoe UI</vt:lpstr>
      <vt:lpstr>Times New Roman</vt:lpstr>
      <vt:lpstr>Spet v šoli 16 x 9</vt:lpstr>
      <vt:lpstr>Janez Bitenc, VEVERICA UTRJEVANJE PETJA</vt:lpstr>
      <vt:lpstr>PO OREHU SKAČE, BEL PREDPASNIK, RJAVE HLAČE. MED VEJEVJEM ŠKRTA, ŽAGA, NEPRESTANO ŠVIGA ŠVAGA. JEDRCA JE  VSA POBRALA,  TLA  Z LUPINAMI NASTLALA. </vt:lpstr>
      <vt:lpstr>VEVERICA, VEVERICA SKOČI SEM, SKOČI TJA, KO PA NA VRH SMREKE SPLEZA, Z REPKOM POMAHLJA.  VEVERICA, VEVERICA, KAJ MI DAŠ, KAJ MI DAŠ, ČE TI LEŠNIKE PRINESEM, KI JIH RADA IMAŠ?  KAJ ZA LEŠNIKE BI DALA, FANTEK MOJ, FANTEK MOJ, SAJ SEM SAMA JIH NABRALA ZVRHAN KOŠ NOCOJ.</vt:lpstr>
      <vt:lpstr>PowerPointova predstavitev</vt:lpstr>
      <vt:lpstr>PowerPointova predstavitev</vt:lpstr>
      <vt:lpstr>PowerPointova predstavitev</vt:lpstr>
      <vt:lpstr>TAKO, PRIŠLI SMO DO KONCA.  UPAM, DA ZNAŠ PESMICO ŽE LEPO ZAPETI.   DOMA SI JO VEČKRAT ZAPOJ.  SAM, Z DRUŽINSKIMI ČLANI,  OB SPREMLJAVI, BREZ SPREMLJAVE…  POZDRAVČEK. </vt:lpstr>
      <vt:lpstr>Viri: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NAUČIMO SE NOVO PESEM</dc:title>
  <dc:creator>User</dc:creator>
  <cp:lastModifiedBy>Diana Dražič</cp:lastModifiedBy>
  <cp:revision>37</cp:revision>
  <dcterms:created xsi:type="dcterms:W3CDTF">2020-11-02T12:01:03Z</dcterms:created>
  <dcterms:modified xsi:type="dcterms:W3CDTF">2020-11-14T19:04:47Z</dcterms:modified>
</cp:coreProperties>
</file>