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6" d="100"/>
          <a:sy n="66" d="100"/>
        </p:scale>
        <p:origin x="125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4C60EF-D19B-4B82-8A4D-18170390D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37B9C3-EC9D-49F4-B4B7-D3D7F25D9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9F5C22-8F11-4573-BE95-2F844F84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37F3698-5AA6-4CC0-92CF-32F3787A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90BC52-FA42-4045-88FB-BF291F37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32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597ECF-DE54-46E4-8D31-0BEFD4B8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2636C5F-5A17-4991-A01D-E6BB1E448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2DD511-38E3-4811-AEBC-032C0161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414D8E-6BDE-4F1E-A51A-272DBC6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A63161-9539-4852-8A03-BA00139B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53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1CE5AB8-1592-46B6-A306-6AEDED68C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CC363C1-F996-4FF3-8670-1FAB51121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2118645-9D23-4171-9EE9-8ED6598E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D453C6F-6E96-4CE2-9820-1EAD9BDA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2A5167-89E3-4FF2-9056-6DC1E9F3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67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5DB24B-A027-471D-B96B-AC66FAA0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DFDEEC-FA35-479E-90C2-00F11E4A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78FE8E3-157B-4A0A-A4A1-A21896C2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5CEB1C-87B4-47B4-BB78-48A8D195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EB31194-A305-493A-9209-04247447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97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DDC51C-0298-431D-995D-ACCEE608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64A39A-BEC8-4755-8C3C-9EFF6B18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A356C85-2702-41CD-8D65-A0C9BED1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0D1108-9E41-40F1-A650-CE678BED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F9693D-70D2-4B4E-BD21-6B24E99A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481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DED87-BA75-4EA3-BE2B-0990453E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76AFDF-5111-4024-B9E1-5BDCBD10A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58F5E44-37E5-41EB-93FC-3CE9158D0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F2DE89D-81DF-4AB2-B6B5-B2235FE7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21087D1-FAA2-4881-B953-FAE651AB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A304000-8509-4F03-AA1A-DC8C9403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572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2FE8D-446C-4297-B8FD-8F2A93FC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161D33-6114-442C-9637-F988F822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1EA45B7-0DE7-4D32-B413-24229AE9E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C90D2BE-CCDF-46F8-8344-EAF6AA95B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3932154-A95C-4795-AE5B-0548DE1FD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FF42D96-A4F1-481B-99B4-172F4C3B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FE309AC-980A-465F-8947-031A4F8E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B99FAEF-B795-4CF3-A542-33799F35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41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420F65-CCFE-4D42-B69B-854815B7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19D45E1-5155-4C6A-8C64-A80B29C6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65B57A1-F97F-48FC-B585-2C0BE517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FF74BF7-824A-40BB-ABCE-B5D0522A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08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C18886C-450B-4FC6-BB59-F5335216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2E8694D-8C74-4072-B190-B8C24F7A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CE7694F-5F71-41C6-861B-42628B80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88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A1B98A-B987-4D79-9CDC-9FB5E20F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08242A5-D950-4FFD-ACDD-9C006B31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F581607-F3BD-402F-9410-44CF74088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B731297-39BC-444D-8FD8-55E15F7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78FC8C3-CAE5-4552-ABF9-062EE1B4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136AABF-61D7-4361-8EF2-D8CB58BB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80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FFF02-BC94-43A5-8249-DBDA9694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50A031E-5BEB-4E9B-9EE8-3E3E80ADA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9F1E284-D251-42B5-B8E4-BDD4677E1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72EA8B9-A6C8-4062-84B8-5AFAA55B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5559841-8E65-4BD7-8044-3C7D7963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7571EC-882D-4DC0-BE13-71C80C19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56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72F9CE6-7136-4285-A8F1-F8D529B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2703160-0D7A-4FD9-887E-490576D1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4687D7-B31D-4965-95B5-B3EA4D3EC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5325-715F-4522-B501-0AFB5F67DE66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1E403C-3EB1-42CF-AB37-F0D24C196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24E1B9A-C5A6-43C4-B720-5C56B5BEB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5772-EBCD-4D83-BC8B-65A075C283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60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lms.org/primary/p/splas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A9441C-9ED7-4F3A-A6FF-0DB0BDF57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KAKO SE PRIJAVIM NA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SUPER MINDS ONLINE RESOURCES</a:t>
            </a:r>
            <a:r>
              <a:rPr lang="sl-SI" dirty="0"/>
              <a:t>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F5361FE-90D7-4D14-A5AB-69EF48E66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5. RAZRED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AFB3AD8-DE57-4D6B-A247-54FB7BA1FDFA}"/>
              </a:ext>
            </a:extLst>
          </p:cNvPr>
          <p:cNvSpPr txBox="1"/>
          <p:nvPr/>
        </p:nvSpPr>
        <p:spPr>
          <a:xfrm>
            <a:off x="3645195" y="5349875"/>
            <a:ext cx="4901609" cy="10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OŠ Šmarje pri Kopru</a:t>
            </a:r>
          </a:p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šol. leto 2020/2021</a:t>
            </a:r>
          </a:p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učiteljica Ena Bissachi</a:t>
            </a:r>
          </a:p>
        </p:txBody>
      </p:sp>
    </p:spTree>
    <p:extLst>
      <p:ext uri="{BB962C8B-B14F-4D97-AF65-F5344CB8AC3E}">
        <p14:creationId xmlns:p14="http://schemas.microsoft.com/office/powerpoint/2010/main" val="135855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868206-2C8F-4A97-AA95-BF64D154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727303-D256-497B-87F5-E9453FCE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91AEF1-78F8-4F21-8FC5-B04E4B5C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6053640"/>
          </a:xfrm>
          <a:prstGeom prst="rect">
            <a:avLst/>
          </a:prstGeo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F2C2C2E9-38E1-408B-8916-23DF4AEC5F33}"/>
              </a:ext>
            </a:extLst>
          </p:cNvPr>
          <p:cNvSpPr/>
          <p:nvPr/>
        </p:nvSpPr>
        <p:spPr>
          <a:xfrm>
            <a:off x="0" y="9046"/>
            <a:ext cx="2806995" cy="169068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476530A-361E-40B4-BB8D-569286279123}"/>
              </a:ext>
            </a:extLst>
          </p:cNvPr>
          <p:cNvSpPr txBox="1"/>
          <p:nvPr/>
        </p:nvSpPr>
        <p:spPr>
          <a:xfrm>
            <a:off x="95694" y="392725"/>
            <a:ext cx="2711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OBIŠČI SPLETNO STRAN </a:t>
            </a:r>
            <a:r>
              <a:rPr lang="sl-SI" dirty="0">
                <a:hlinkClick r:id="rId3"/>
              </a:rPr>
              <a:t>https://www.cambridgelms.org/primary/p/splash</a:t>
            </a: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</p:txBody>
      </p:sp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41848A46-17AD-49D8-B1C2-25464359A573}"/>
              </a:ext>
            </a:extLst>
          </p:cNvPr>
          <p:cNvSpPr/>
          <p:nvPr/>
        </p:nvSpPr>
        <p:spPr>
          <a:xfrm>
            <a:off x="6096000" y="2862513"/>
            <a:ext cx="2806995" cy="1690688"/>
          </a:xfrm>
          <a:prstGeom prst="wedgeEllipseCallout">
            <a:avLst>
              <a:gd name="adj1" fmla="val -67803"/>
              <a:gd name="adj2" fmla="val 4866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0345434-334F-4739-B08F-44AF98918B3D}"/>
              </a:ext>
            </a:extLst>
          </p:cNvPr>
          <p:cNvSpPr txBox="1"/>
          <p:nvPr/>
        </p:nvSpPr>
        <p:spPr>
          <a:xfrm>
            <a:off x="6558516" y="3218378"/>
            <a:ext cx="188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2. REGISTRIRAJ SE S KATERIMKOLI MAILOM.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9883FFFE-6ECB-410C-9F8D-AF5C5C2E5C86}"/>
              </a:ext>
            </a:extLst>
          </p:cNvPr>
          <p:cNvSpPr/>
          <p:nvPr/>
        </p:nvSpPr>
        <p:spPr>
          <a:xfrm>
            <a:off x="3125972" y="2826151"/>
            <a:ext cx="1350335" cy="78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5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B1D346-F649-49B0-B72A-40893B77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34143B6-F6C3-4A3E-97F3-D377D51BB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247" y="1203496"/>
            <a:ext cx="8696100" cy="4451008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7C99860-B5FC-4536-A332-0E56091501BD}"/>
              </a:ext>
            </a:extLst>
          </p:cNvPr>
          <p:cNvSpPr txBox="1"/>
          <p:nvPr/>
        </p:nvSpPr>
        <p:spPr>
          <a:xfrm>
            <a:off x="3964172" y="1881962"/>
            <a:ext cx="426365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400" dirty="0"/>
              <a:t>3. STRAN TE BO VODILA DO VPISA </a:t>
            </a:r>
            <a:r>
              <a:rPr lang="sl-SI" sz="2400" dirty="0">
                <a:solidFill>
                  <a:srgbClr val="FF0000"/>
                </a:solidFill>
              </a:rPr>
              <a:t>AKTIVACIJSKE KODE</a:t>
            </a:r>
            <a:r>
              <a:rPr lang="sl-SI" sz="2400" dirty="0"/>
              <a:t>, KATERO IMAŠ ZAPISANO NA LISTIČU NA ZADNJI STRANI DELOVNEGA ZVEZKA.</a:t>
            </a:r>
          </a:p>
        </p:txBody>
      </p:sp>
    </p:spTree>
    <p:extLst>
      <p:ext uri="{BB962C8B-B14F-4D97-AF65-F5344CB8AC3E}">
        <p14:creationId xmlns:p14="http://schemas.microsoft.com/office/powerpoint/2010/main" val="80599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AA448F-0D53-4445-BCC5-D35FFC8C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4CF79A-7CD1-4C63-BE05-153E5374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32120C-C7C5-4B7D-BB96-78821092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084359"/>
          </a:xfrm>
          <a:prstGeom prst="rect">
            <a:avLst/>
          </a:prstGeom>
        </p:spPr>
      </p:pic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2666BD6C-65E6-455A-B686-BEE173AF597E}"/>
              </a:ext>
            </a:extLst>
          </p:cNvPr>
          <p:cNvSpPr/>
          <p:nvPr/>
        </p:nvSpPr>
        <p:spPr>
          <a:xfrm>
            <a:off x="109869" y="0"/>
            <a:ext cx="2806995" cy="1690688"/>
          </a:xfrm>
          <a:prstGeom prst="wedgeEllipseCallout">
            <a:avLst>
              <a:gd name="adj1" fmla="val -67803"/>
              <a:gd name="adj2" fmla="val 4866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95367F1-35EE-452B-8FEF-1D021C5B5AB2}"/>
              </a:ext>
            </a:extLst>
          </p:cNvPr>
          <p:cNvSpPr txBox="1"/>
          <p:nvPr/>
        </p:nvSpPr>
        <p:spPr>
          <a:xfrm>
            <a:off x="513906" y="522178"/>
            <a:ext cx="199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SEDAJ SI REGISTRIRAN/A.</a:t>
            </a:r>
          </a:p>
        </p:txBody>
      </p:sp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891EECDE-0CBA-4E12-86D8-B68DDD27AC85}"/>
              </a:ext>
            </a:extLst>
          </p:cNvPr>
          <p:cNvSpPr/>
          <p:nvPr/>
        </p:nvSpPr>
        <p:spPr>
          <a:xfrm>
            <a:off x="5404883" y="522178"/>
            <a:ext cx="2806995" cy="1690688"/>
          </a:xfrm>
          <a:prstGeom prst="wedgeEllipseCallout">
            <a:avLst>
              <a:gd name="adj1" fmla="val -67803"/>
              <a:gd name="adj2" fmla="val 4866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1AA6818-6A21-4009-99B6-3B50F5F1B1F1}"/>
              </a:ext>
            </a:extLst>
          </p:cNvPr>
          <p:cNvSpPr txBox="1"/>
          <p:nvPr/>
        </p:nvSpPr>
        <p:spPr>
          <a:xfrm>
            <a:off x="5846133" y="767357"/>
            <a:ext cx="1924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DO NALOG DOSTOPAŠ POD ZAVIHKOM „MY LEARNING“.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A34B58B-A7B6-4D44-8FC5-089A6A47DB4E}"/>
              </a:ext>
            </a:extLst>
          </p:cNvPr>
          <p:cNvSpPr/>
          <p:nvPr/>
        </p:nvSpPr>
        <p:spPr>
          <a:xfrm>
            <a:off x="3485706" y="1690688"/>
            <a:ext cx="1350335" cy="78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4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E176A16-2F81-405D-AA32-E6DA058A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406"/>
            <a:ext cx="12192000" cy="5875188"/>
          </a:xfrm>
          <a:prstGeom prst="rect">
            <a:avLst/>
          </a:prstGeom>
        </p:spPr>
      </p:pic>
      <p:sp>
        <p:nvSpPr>
          <p:cNvPr id="13" name="Oblaček govora: elipsa 12">
            <a:extLst>
              <a:ext uri="{FF2B5EF4-FFF2-40B4-BE49-F238E27FC236}">
                <a16:creationId xmlns:a16="http://schemas.microsoft.com/office/drawing/2014/main" id="{833C2043-AC19-41C3-8F5A-3EC1F284BC83}"/>
              </a:ext>
            </a:extLst>
          </p:cNvPr>
          <p:cNvSpPr/>
          <p:nvPr/>
        </p:nvSpPr>
        <p:spPr>
          <a:xfrm>
            <a:off x="4817433" y="2093308"/>
            <a:ext cx="2806995" cy="1690688"/>
          </a:xfrm>
          <a:prstGeom prst="wedgeEllipseCallout">
            <a:avLst>
              <a:gd name="adj1" fmla="val 99621"/>
              <a:gd name="adj2" fmla="val 10652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913CCA9-6E0E-4095-8601-43EE05FE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70D177-2DF2-46BB-BFCF-2EBB71CFD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FCBC9D04-6664-44CD-9B2D-DE6559DA8508}"/>
              </a:ext>
            </a:extLst>
          </p:cNvPr>
          <p:cNvSpPr/>
          <p:nvPr/>
        </p:nvSpPr>
        <p:spPr>
          <a:xfrm>
            <a:off x="2583711" y="3429000"/>
            <a:ext cx="1350335" cy="78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1043F5B0-EFA7-4B4C-A62F-F9992F217404}"/>
              </a:ext>
            </a:extLst>
          </p:cNvPr>
          <p:cNvSpPr/>
          <p:nvPr/>
        </p:nvSpPr>
        <p:spPr>
          <a:xfrm>
            <a:off x="8654902" y="4750644"/>
            <a:ext cx="1350335" cy="78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blaček govora: elipsa 9">
            <a:extLst>
              <a:ext uri="{FF2B5EF4-FFF2-40B4-BE49-F238E27FC236}">
                <a16:creationId xmlns:a16="http://schemas.microsoft.com/office/drawing/2014/main" id="{041C227F-0DDC-48A8-BFDA-447968995F76}"/>
              </a:ext>
            </a:extLst>
          </p:cNvPr>
          <p:cNvSpPr/>
          <p:nvPr/>
        </p:nvSpPr>
        <p:spPr>
          <a:xfrm>
            <a:off x="4817432" y="2093308"/>
            <a:ext cx="2806995" cy="1690688"/>
          </a:xfrm>
          <a:prstGeom prst="wedgeEllipseCallout">
            <a:avLst>
              <a:gd name="adj1" fmla="val -78409"/>
              <a:gd name="adj2" fmla="val 4552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932F624-E490-43F7-B40A-F340DA2514A7}"/>
              </a:ext>
            </a:extLst>
          </p:cNvPr>
          <p:cNvSpPr txBox="1"/>
          <p:nvPr/>
        </p:nvSpPr>
        <p:spPr>
          <a:xfrm>
            <a:off x="5166535" y="2495038"/>
            <a:ext cx="214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KLIKNEŠ NA „SELF STUDY“ TER NATO „GO“.</a:t>
            </a:r>
          </a:p>
        </p:txBody>
      </p:sp>
    </p:spTree>
    <p:extLst>
      <p:ext uri="{BB962C8B-B14F-4D97-AF65-F5344CB8AC3E}">
        <p14:creationId xmlns:p14="http://schemas.microsoft.com/office/powerpoint/2010/main" val="143998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7874E8-CA86-46E1-A93A-8608A40C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0517B5-5486-4144-A94A-DEF19BFEB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D4B7D2-27D6-4282-82B8-AA8EB78A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691"/>
            <a:ext cx="12192000" cy="5914618"/>
          </a:xfrm>
          <a:prstGeom prst="rect">
            <a:avLst/>
          </a:prstGeom>
        </p:spPr>
      </p:pic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1BE77102-6881-46C3-96F3-8046A65BC901}"/>
              </a:ext>
            </a:extLst>
          </p:cNvPr>
          <p:cNvSpPr/>
          <p:nvPr/>
        </p:nvSpPr>
        <p:spPr>
          <a:xfrm>
            <a:off x="4145811" y="365124"/>
            <a:ext cx="3243817" cy="2080363"/>
          </a:xfrm>
          <a:prstGeom prst="wedgeEllipseCallout">
            <a:avLst>
              <a:gd name="adj1" fmla="val -67803"/>
              <a:gd name="adj2" fmla="val 4866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B698ECD-49A7-4E5B-8947-8AD598A7A6A0}"/>
              </a:ext>
            </a:extLst>
          </p:cNvPr>
          <p:cNvSpPr txBox="1"/>
          <p:nvPr/>
        </p:nvSpPr>
        <p:spPr>
          <a:xfrm>
            <a:off x="4720855" y="666641"/>
            <a:ext cx="2381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PRIKAŽEJO SE TI AKTIVNOSTI. V SPLETNI UČILNICI BO PISALO, KATERO AKTIVNOST REŠIŠ.</a:t>
            </a:r>
          </a:p>
        </p:txBody>
      </p:sp>
    </p:spTree>
    <p:extLst>
      <p:ext uri="{BB962C8B-B14F-4D97-AF65-F5344CB8AC3E}">
        <p14:creationId xmlns:p14="http://schemas.microsoft.com/office/powerpoint/2010/main" val="150013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5A62D0-7FA5-4C54-95D8-F1E1B7FF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POVEZAVA DO VIDEOVODIČEV ZA PRIJAVO: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5F6D14-FE1B-4DE4-95EB-2BD792B2A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https://www.youtube.com/playlist?list=PL-oYKB0D9-E3AhcZOLloAsIWc4ycsyUu5</a:t>
            </a:r>
          </a:p>
        </p:txBody>
      </p:sp>
    </p:spTree>
    <p:extLst>
      <p:ext uri="{BB962C8B-B14F-4D97-AF65-F5344CB8AC3E}">
        <p14:creationId xmlns:p14="http://schemas.microsoft.com/office/powerpoint/2010/main" val="238328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131</Words>
  <Application>Microsoft Office PowerPoint</Application>
  <PresentationFormat>Širokozaslonsko</PresentationFormat>
  <Paragraphs>14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KAKO SE PRIJAVIM NA SUPER MINDS ONLINE RESOURCES?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POVEZAVA DO VIDEOVODIČEV ZA PRIJAVO: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PRIJAVIM NA SUPER MINDS ONLINE RESOURCES?</dc:title>
  <dc:creator>Aleksander Bissachi</dc:creator>
  <cp:lastModifiedBy>Aleksander Bissachi</cp:lastModifiedBy>
  <cp:revision>2</cp:revision>
  <dcterms:created xsi:type="dcterms:W3CDTF">2020-11-08T20:36:25Z</dcterms:created>
  <dcterms:modified xsi:type="dcterms:W3CDTF">2020-11-08T20:48:50Z</dcterms:modified>
</cp:coreProperties>
</file>