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C9467C-91EF-490B-9261-F22051FD3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8EA17B-F966-4A06-9276-5D8F2A6FA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5D18AE4-1F79-49A2-9C2E-D5A44E3A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5990E76-419B-4CF5-A2D7-A94BE5AC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82966D-2645-422C-9A23-F629A01D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36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037DF-427D-4278-81C3-1A735478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A7C2B24-54F0-493D-BAA4-47AD5F0E7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5A78ECB-8CE3-4B7C-99FD-098A3BB2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6930BE-B758-4DC2-BDDE-A8CA180C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6E8966-0D39-4942-8E66-790CEAD1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7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4238F7A-3CD4-4444-8893-A81A7D741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2B1BD04-243B-473D-9527-53E1A3644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464140-E0CA-4DC6-BABD-B5EB1E32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9ED3FA-BF3D-4B19-871C-13DF98F2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1075668-29C2-40B2-9E6F-C26B2D42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188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584CA-F032-4347-8E86-E3B2EC2E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A340E7-72CE-43EF-B068-1988E88A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232F20-3EDA-4341-A1E2-D382DAAB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FCA5239-FFC7-4614-8267-0A95B077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282068D-2510-4E3C-BD1F-3252EDF2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68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9AA468-4D99-41AA-89C5-A458A6FE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0B99CEE-ABEF-48B0-A751-5C659FB2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8BFBC64-3313-49D2-B709-FFEBA285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C0FE95C-AA1F-4902-A8CB-6D9F2C15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33011E6-E52B-4E6A-8AF9-3C36A4E7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4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61DEB-8D50-4704-A351-B62DABF1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191AAB-49E1-4A6E-B069-EC51E07CA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9A2D44D-DB7F-4598-9910-CDFCDCA4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D08D984-D894-487E-A829-6CA6B92E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196DF5-D2E3-4232-81E9-2B1BB373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969DE4E-AF48-463E-B1B7-3D371B69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327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0A9A3D-4A0F-4E76-8B30-40E83E5D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22888CA-DA78-467B-A08E-8B6B7AB6D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9D3D734-1ECE-432F-859A-487E67344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B094B09-27B4-457B-B2C3-2F8A22BD3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373C9E6-CDA3-49E6-B5B9-A45E11AE5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C5669E5-03F4-44A4-A723-0135CE7B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4B22658-74F0-4B39-81F5-00C078C2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6382637-AA41-4FE8-BAF8-59289F86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6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50CCA-6039-4C1C-A07C-885CEB74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ABA1BAD-AD3D-4E77-B0AB-2C771D2E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7B8D924-1A13-42D6-8504-26581FC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8AE05DB-CEC9-4579-B944-210C5BF3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5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5903FF2-36E5-4AA1-9C36-455271C5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E5A7A52-A227-442A-BD45-B7802BF5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53E8255-1B2C-42DA-A249-F2E32B51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708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E692E-AA19-4BD5-B5E0-3F1914536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9234A0-D23D-4DB6-AA9A-25A14EB8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77DE3E4-50FB-4C03-A37E-9D8731C9C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7A54018-00E7-4409-A63A-BACF3693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B2EAAB-331F-4752-83BE-E6AA7A6C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DCEC9C-35F6-4BE2-88DF-D6F16F6E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895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0A3624-F794-419E-91B2-DD052661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FDB6FCB-0A10-4DE6-8C8D-53B251399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073059B-E077-455A-9F2E-DB304C2B6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6B8ABDB-E739-42FF-A51C-C85A7C8C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DD64A17-6207-4F00-BBBB-9F2E1B00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D27594-7267-4F1E-9BF8-A11DC3B8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6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7B1B3C3-FCC3-45CD-8AB7-1EC877DA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3F1AC25-1B33-4BB7-92B1-34D13056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11E682-51F0-4A2E-9B4C-04EADC001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DBDC-3516-482F-87E7-824C79FB42FA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B5D3DF-C56E-49F7-AF7A-D40E4CDBC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30C12A-7B47-424F-BAA9-59AD44496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AB7A-6C2E-49C3-AE7C-D3FCC5A95B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40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A8F0E-1599-495A-889C-45B9670C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05AD85B-05F9-40F2-8A1E-C15A288A6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39" b="-15639"/>
          <a:stretch/>
        </p:blipFill>
        <p:spPr>
          <a:xfrm>
            <a:off x="81977" y="145679"/>
            <a:ext cx="7637259" cy="7637259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DF5D79FB-E0CD-42EA-8DDE-2ADFF7AEB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39" r="41435" b="-15639"/>
          <a:stretch/>
        </p:blipFill>
        <p:spPr>
          <a:xfrm>
            <a:off x="7719237" y="0"/>
            <a:ext cx="4472764" cy="7637259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2B3BDB64-A1C1-4CF8-B7F0-A8D3E7DF936C}"/>
              </a:ext>
            </a:extLst>
          </p:cNvPr>
          <p:cNvSpPr/>
          <p:nvPr/>
        </p:nvSpPr>
        <p:spPr>
          <a:xfrm>
            <a:off x="1" y="1690688"/>
            <a:ext cx="121920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FA509F2-533F-4161-8F2F-E2E3F2908BFB}"/>
              </a:ext>
            </a:extLst>
          </p:cNvPr>
          <p:cNvSpPr txBox="1"/>
          <p:nvPr/>
        </p:nvSpPr>
        <p:spPr>
          <a:xfrm>
            <a:off x="3048000" y="2030303"/>
            <a:ext cx="796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IT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'S</a:t>
            </a:r>
            <a:r>
              <a:rPr lang="sl-SI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 BIG RED TRAIN …</a:t>
            </a:r>
          </a:p>
        </p:txBody>
      </p:sp>
    </p:spTree>
    <p:extLst>
      <p:ext uri="{BB962C8B-B14F-4D97-AF65-F5344CB8AC3E}">
        <p14:creationId xmlns:p14="http://schemas.microsoft.com/office/powerpoint/2010/main" val="25140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A8F0E-1599-495A-889C-45B9670C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05AD85B-05F9-40F2-8A1E-C15A288A6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639" b="-15639"/>
          <a:stretch/>
        </p:blipFill>
        <p:spPr>
          <a:xfrm>
            <a:off x="81977" y="145679"/>
            <a:ext cx="7637259" cy="7637259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DF5D79FB-E0CD-42EA-8DDE-2ADFF7AEB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39" r="41435" b="-15639"/>
          <a:stretch/>
        </p:blipFill>
        <p:spPr>
          <a:xfrm>
            <a:off x="7719237" y="0"/>
            <a:ext cx="4472764" cy="76372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1E5BFE9-C3FC-4B60-8A57-1EDAD33CFD70}"/>
              </a:ext>
            </a:extLst>
          </p:cNvPr>
          <p:cNvSpPr/>
          <p:nvPr/>
        </p:nvSpPr>
        <p:spPr>
          <a:xfrm>
            <a:off x="754451" y="572911"/>
            <a:ext cx="10683098" cy="571217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F9A4F5F-989F-4626-BC1A-6AF7999A3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854" r="91277">
                        <a14:foregroundMark x1="9346" y1="31875" x2="9346" y2="31875"/>
                        <a14:foregroundMark x1="6854" y1="69375" x2="29283" y2="71250"/>
                        <a14:foregroundMark x1="91277" y1="45313" x2="91277" y2="45313"/>
                        <a14:foregroundMark x1="68847" y1="33125" x2="68847" y2="33125"/>
                        <a14:foregroundMark x1="16511" y1="25625" x2="16511" y2="25625"/>
                        <a14:foregroundMark x1="67601" y1="32813" x2="67601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8" y="2055813"/>
            <a:ext cx="2935224" cy="29260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420B9DA-8768-49E6-9D29-6C5F6CEF8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854" r="91277">
                        <a14:foregroundMark x1="9346" y1="31875" x2="9346" y2="31875"/>
                        <a14:foregroundMark x1="6854" y1="69375" x2="29283" y2="71250"/>
                        <a14:foregroundMark x1="91277" y1="45313" x2="91277" y2="45313"/>
                        <a14:foregroundMark x1="68847" y1="33125" x2="68847" y2="33125"/>
                        <a14:foregroundMark x1="16511" y1="25625" x2="16511" y2="25625"/>
                        <a14:foregroundMark x1="67601" y1="32813" x2="67601" y2="3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55" y="684348"/>
            <a:ext cx="4934710" cy="4919337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17DF302-E81E-4821-AF59-C008E4F820E7}"/>
              </a:ext>
            </a:extLst>
          </p:cNvPr>
          <p:cNvSpPr txBox="1"/>
          <p:nvPr/>
        </p:nvSpPr>
        <p:spPr>
          <a:xfrm>
            <a:off x="1551912" y="4917155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Arial Rounded MT Bold" panose="020F0704030504030204" pitchFamily="34" charset="0"/>
              </a:rPr>
              <a:t>IT'S A </a:t>
            </a:r>
            <a:r>
              <a:rPr lang="sl-SI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SMALL</a:t>
            </a:r>
            <a:r>
              <a:rPr lang="sl-SI" sz="2400" dirty="0">
                <a:latin typeface="Arial Rounded MT Bold" panose="020F0704030504030204" pitchFamily="34" charset="0"/>
              </a:rPr>
              <a:t> PLANE.</a:t>
            </a:r>
          </a:p>
          <a:p>
            <a:pPr algn="ctr"/>
            <a:r>
              <a:rPr lang="sl-SI" sz="2400" dirty="0">
                <a:latin typeface="Arial Rounded MT Bold" panose="020F0704030504030204" pitchFamily="34" charset="0"/>
              </a:rPr>
              <a:t>To je </a:t>
            </a:r>
            <a:r>
              <a:rPr lang="sl-SI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majhno</a:t>
            </a:r>
            <a:r>
              <a:rPr lang="sl-SI" sz="2400" dirty="0">
                <a:latin typeface="Arial Rounded MT Bold" panose="020F0704030504030204" pitchFamily="34" charset="0"/>
              </a:rPr>
              <a:t> letalo</a:t>
            </a:r>
            <a:r>
              <a:rPr lang="sl-SI" dirty="0"/>
              <a:t>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26EBEB8-EA15-4938-9793-6512B3B8E554}"/>
              </a:ext>
            </a:extLst>
          </p:cNvPr>
          <p:cNvSpPr txBox="1"/>
          <p:nvPr/>
        </p:nvSpPr>
        <p:spPr>
          <a:xfrm>
            <a:off x="6380030" y="4917154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Arial Rounded MT Bold" panose="020F0704030504030204" pitchFamily="34" charset="0"/>
              </a:rPr>
              <a:t>IT'S A </a:t>
            </a:r>
            <a:r>
              <a:rPr lang="sl-SI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BIG</a:t>
            </a:r>
            <a:r>
              <a:rPr lang="sl-SI" sz="2400" dirty="0">
                <a:latin typeface="Arial Rounded MT Bold" panose="020F0704030504030204" pitchFamily="34" charset="0"/>
              </a:rPr>
              <a:t> PLANE.</a:t>
            </a:r>
          </a:p>
          <a:p>
            <a:pPr algn="ctr"/>
            <a:r>
              <a:rPr lang="sl-SI" sz="2400" dirty="0">
                <a:latin typeface="Arial Rounded MT Bold" panose="020F0704030504030204" pitchFamily="34" charset="0"/>
              </a:rPr>
              <a:t>To je </a:t>
            </a:r>
            <a:r>
              <a:rPr lang="sl-SI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veliko</a:t>
            </a:r>
            <a:r>
              <a:rPr lang="sl-SI" sz="2400" dirty="0">
                <a:latin typeface="Arial Rounded MT Bold" panose="020F0704030504030204" pitchFamily="34" charset="0"/>
              </a:rPr>
              <a:t> letalo</a:t>
            </a:r>
            <a:r>
              <a:rPr lang="sl-SI" dirty="0"/>
              <a:t>.</a:t>
            </a:r>
          </a:p>
        </p:txBody>
      </p:sp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2F9783E9-CFD4-4B79-9CE4-C7453AB00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A8F0E-1599-495A-889C-45B9670C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05AD85B-05F9-40F2-8A1E-C15A288A6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639" b="-15639"/>
          <a:stretch/>
        </p:blipFill>
        <p:spPr>
          <a:xfrm>
            <a:off x="81977" y="145679"/>
            <a:ext cx="7637259" cy="7637259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DF5D79FB-E0CD-42EA-8DDE-2ADFF7AEB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39" r="41435" b="-15639"/>
          <a:stretch/>
        </p:blipFill>
        <p:spPr>
          <a:xfrm>
            <a:off x="7719237" y="0"/>
            <a:ext cx="4472764" cy="76372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1E5BFE9-C3FC-4B60-8A57-1EDAD33CFD70}"/>
              </a:ext>
            </a:extLst>
          </p:cNvPr>
          <p:cNvSpPr/>
          <p:nvPr/>
        </p:nvSpPr>
        <p:spPr>
          <a:xfrm>
            <a:off x="754451" y="572911"/>
            <a:ext cx="10683098" cy="571217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17DF302-E81E-4821-AF59-C008E4F820E7}"/>
              </a:ext>
            </a:extLst>
          </p:cNvPr>
          <p:cNvSpPr txBox="1"/>
          <p:nvPr/>
        </p:nvSpPr>
        <p:spPr>
          <a:xfrm>
            <a:off x="1551912" y="4917155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IT'S A </a:t>
            </a:r>
            <a:r>
              <a:rPr lang="sl-SI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RED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TRAIN.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je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rdeč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vlak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26EBEB8-EA15-4938-9793-6512B3B8E554}"/>
              </a:ext>
            </a:extLst>
          </p:cNvPr>
          <p:cNvSpPr txBox="1"/>
          <p:nvPr/>
        </p:nvSpPr>
        <p:spPr>
          <a:xfrm>
            <a:off x="6380030" y="4917154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IT'S A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BLUE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TRAIN.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je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moder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vlak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848F981-9AF8-45C5-9D0F-157384751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30" y="1564818"/>
            <a:ext cx="3591375" cy="271457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896C51D-8E89-49F0-B04D-F0A4DDFCA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64" y="1485957"/>
            <a:ext cx="3387758" cy="2998166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5F293F43-1E8D-40A0-B13B-565B81AC3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A8F0E-1599-495A-889C-45B9670C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05AD85B-05F9-40F2-8A1E-C15A288A6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639" b="-15639"/>
          <a:stretch/>
        </p:blipFill>
        <p:spPr>
          <a:xfrm>
            <a:off x="81977" y="145679"/>
            <a:ext cx="7637259" cy="7637259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DF5D79FB-E0CD-42EA-8DDE-2ADFF7AEB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39" r="41435" b="-15639"/>
          <a:stretch/>
        </p:blipFill>
        <p:spPr>
          <a:xfrm>
            <a:off x="7719237" y="0"/>
            <a:ext cx="4472764" cy="76372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91E5BFE9-C3FC-4B60-8A57-1EDAD33CFD70}"/>
              </a:ext>
            </a:extLst>
          </p:cNvPr>
          <p:cNvSpPr/>
          <p:nvPr/>
        </p:nvSpPr>
        <p:spPr>
          <a:xfrm>
            <a:off x="754451" y="572911"/>
            <a:ext cx="10683098" cy="571217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17DF302-E81E-4821-AF59-C008E4F820E7}"/>
              </a:ext>
            </a:extLst>
          </p:cNvPr>
          <p:cNvSpPr txBox="1"/>
          <p:nvPr/>
        </p:nvSpPr>
        <p:spPr>
          <a:xfrm>
            <a:off x="1551912" y="4917155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IT'S A </a:t>
            </a:r>
            <a:r>
              <a:rPr lang="sl-SI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NEW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CAR.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je </a:t>
            </a:r>
            <a:r>
              <a:rPr lang="sl-SI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nov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avto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26EBEB8-EA15-4938-9793-6512B3B8E554}"/>
              </a:ext>
            </a:extLst>
          </p:cNvPr>
          <p:cNvSpPr txBox="1"/>
          <p:nvPr/>
        </p:nvSpPr>
        <p:spPr>
          <a:xfrm>
            <a:off x="6616730" y="4917155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IT‘S AN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OLD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CAR.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To je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star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avto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0E9EC2D-9315-4869-AF23-52FCD9A61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38" y="2055813"/>
            <a:ext cx="3511748" cy="217426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DB14F30-36EC-4A7A-A60B-D50AE3862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60" y="1632164"/>
            <a:ext cx="3605275" cy="3021564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DC3497C5-AD43-47AD-A73E-F0F804F84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68</Words>
  <Application>Microsoft Office PowerPoint</Application>
  <PresentationFormat>Širokozaslonsko</PresentationFormat>
  <Paragraphs>13</Paragraphs>
  <Slides>4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Aleksander Bissachi</dc:creator>
  <cp:lastModifiedBy>Aleksander Bissachi</cp:lastModifiedBy>
  <cp:revision>3</cp:revision>
  <dcterms:created xsi:type="dcterms:W3CDTF">2020-11-12T09:21:05Z</dcterms:created>
  <dcterms:modified xsi:type="dcterms:W3CDTF">2020-11-12T09:54:32Z</dcterms:modified>
</cp:coreProperties>
</file>