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70" r:id="rId2"/>
    <p:sldId id="258" r:id="rId3"/>
    <p:sldId id="264" r:id="rId4"/>
    <p:sldId id="279" r:id="rId5"/>
    <p:sldId id="275" r:id="rId6"/>
    <p:sldId id="274" r:id="rId7"/>
    <p:sldId id="276" r:id="rId8"/>
    <p:sldId id="277" r:id="rId9"/>
    <p:sldId id="278" r:id="rId10"/>
    <p:sldId id="280" r:id="rId11"/>
    <p:sldId id="282" r:id="rId12"/>
    <p:sldId id="283" r:id="rId13"/>
    <p:sldId id="281" r:id="rId14"/>
    <p:sldId id="284" r:id="rId15"/>
    <p:sldId id="285" r:id="rId16"/>
    <p:sldId id="267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winkl" panose="020B0604020202020204" charset="-18"/>
      <p:regular r:id="rId24"/>
      <p:bold r:id="rId25"/>
    </p:embeddedFont>
    <p:embeddedFont>
      <p:font typeface="Twinkl SemiBold" charset="-18"/>
      <p:bold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D32"/>
    <a:srgbClr val="00A7E6"/>
    <a:srgbClr val="87BD31"/>
    <a:srgbClr val="4DB1E3"/>
    <a:srgbClr val="DE1E5A"/>
    <a:srgbClr val="18A0DB"/>
    <a:srgbClr val="BC0105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386" y="1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6B5EE1B-6D99-4DAB-9467-FA157CB0B5FF}" type="datetimeFigureOut">
              <a:rPr lang="en-GB"/>
              <a:pPr>
                <a:defRPr/>
              </a:pPr>
              <a:t>08/11/2020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419F3C0-C461-4950-BB17-18E30FD636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303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6A610D4-E4F0-4916-9848-617DCFCCA484}" type="datetimeFigureOut">
              <a:rPr lang="en-GB"/>
              <a:pPr>
                <a:defRPr/>
              </a:pPr>
              <a:t>08/11/2020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EA3D6C0-1732-464C-BF28-E0867EEF9E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4412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833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475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67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883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32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www.youtube.com/watch?v=sAznJ-CaIUg" TargetMode="External"/><Relationship Id="rId7" Type="http://schemas.openxmlformats.org/officeDocument/2006/relationships/slide" Target="slide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hyperlink" Target="https://www.youtube.com/watch?v=TmV1MHwtvL8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hyperlink" Target="https://www.youtube.com/watch?v=fSu1fSLUWhQ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/>
          <p:cNvSpPr>
            <a:spLocks noGrp="1"/>
          </p:cNvSpPr>
          <p:nvPr>
            <p:ph type="title"/>
          </p:nvPr>
        </p:nvSpPr>
        <p:spPr>
          <a:xfrm>
            <a:off x="457200" y="608013"/>
            <a:ext cx="8220075" cy="652462"/>
          </a:xfrm>
        </p:spPr>
        <p:txBody>
          <a:bodyPr/>
          <a:lstStyle/>
          <a:p>
            <a:pPr algn="ctr"/>
            <a:r>
              <a:rPr lang="en-GB" altLang="en-US" sz="2800">
                <a:solidFill>
                  <a:schemeClr val="accent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Guidance for Video/Audio in PowerPoints</a:t>
            </a:r>
          </a:p>
        </p:txBody>
      </p:sp>
      <p:pic>
        <p:nvPicPr>
          <p:cNvPr id="92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8852" r="58228" b="54654"/>
          <a:stretch>
            <a:fillRect/>
          </a:stretch>
        </p:blipFill>
        <p:spPr bwMode="auto">
          <a:xfrm>
            <a:off x="787400" y="2568575"/>
            <a:ext cx="1717675" cy="1150938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003" r="44786" b="11296"/>
          <a:stretch>
            <a:fillRect/>
          </a:stretch>
        </p:blipFill>
        <p:spPr bwMode="auto">
          <a:xfrm>
            <a:off x="787400" y="3811588"/>
            <a:ext cx="1717675" cy="185737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7912" r="52493" b="25307"/>
          <a:stretch>
            <a:fillRect/>
          </a:stretch>
        </p:blipFill>
        <p:spPr bwMode="auto">
          <a:xfrm>
            <a:off x="3454400" y="2560638"/>
            <a:ext cx="1703388" cy="200342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7400" y="1370013"/>
            <a:ext cx="1717675" cy="1116012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1. Open the folder and copy all the files.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8525" y="1370013"/>
            <a:ext cx="1719263" cy="1116012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2. Paste the copied files into a new folder.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05425" y="1898650"/>
            <a:ext cx="6175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06675" y="1898650"/>
            <a:ext cx="6159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itle 2"/>
          <p:cNvSpPr>
            <a:spLocks/>
          </p:cNvSpPr>
          <p:nvPr/>
        </p:nvSpPr>
        <p:spPr bwMode="auto">
          <a:xfrm>
            <a:off x="457200" y="6283325"/>
            <a:ext cx="8220075" cy="7159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You may wish to delete this slide before beginning the presentation.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07113" y="1370013"/>
            <a:ext cx="2195512" cy="1379537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3. Open the PowerPoint file, enable editing and enter presentation mode (start the slide show). </a:t>
            </a:r>
          </a:p>
        </p:txBody>
      </p:sp>
      <p:grpSp>
        <p:nvGrpSpPr>
          <p:cNvPr id="9228" name="Group 17"/>
          <p:cNvGrpSpPr>
            <a:grpSpLocks/>
          </p:cNvGrpSpPr>
          <p:nvPr/>
        </p:nvGrpSpPr>
        <p:grpSpPr bwMode="auto">
          <a:xfrm>
            <a:off x="5730875" y="3889375"/>
            <a:ext cx="2571750" cy="1601788"/>
            <a:chOff x="5758342" y="3336983"/>
            <a:chExt cx="2571925" cy="1601754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5758342" y="3494143"/>
              <a:ext cx="328635" cy="0"/>
            </a:xfrm>
            <a:prstGeom prst="straightConnector1">
              <a:avLst/>
            </a:prstGeom>
            <a:ln w="38100">
              <a:solidFill>
                <a:srgbClr val="DE1E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35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28"/>
            <a:stretch>
              <a:fillRect/>
            </a:stretch>
          </p:blipFill>
          <p:spPr bwMode="auto">
            <a:xfrm>
              <a:off x="6164808" y="3336983"/>
              <a:ext cx="2165459" cy="16017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29" name="Group 20"/>
          <p:cNvGrpSpPr>
            <a:grpSpLocks/>
          </p:cNvGrpSpPr>
          <p:nvPr/>
        </p:nvGrpSpPr>
        <p:grpSpPr bwMode="auto">
          <a:xfrm>
            <a:off x="6137275" y="3157538"/>
            <a:ext cx="2165350" cy="647700"/>
            <a:chOff x="6164808" y="2589878"/>
            <a:chExt cx="2165459" cy="647296"/>
          </a:xfrm>
        </p:grpSpPr>
        <p:pic>
          <p:nvPicPr>
            <p:cNvPr id="9232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7"/>
            <a:stretch>
              <a:fillRect/>
            </a:stretch>
          </p:blipFill>
          <p:spPr bwMode="auto">
            <a:xfrm>
              <a:off x="6164808" y="2589878"/>
              <a:ext cx="2165459" cy="647296"/>
            </a:xfrm>
            <a:prstGeom prst="rect">
              <a:avLst/>
            </a:prstGeom>
            <a:noFill/>
            <a:ln w="9525">
              <a:solidFill>
                <a:srgbClr val="0076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/>
            <p:cNvCxnSpPr/>
            <p:nvPr/>
          </p:nvCxnSpPr>
          <p:spPr>
            <a:xfrm flipH="1">
              <a:off x="7934960" y="2748529"/>
              <a:ext cx="79379" cy="2871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30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2833688"/>
            <a:ext cx="2165350" cy="225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431925" y="6019800"/>
            <a:ext cx="6126163" cy="295275"/>
          </a:xfrm>
          <a:prstGeom prst="rect">
            <a:avLst/>
          </a:prstGeom>
          <a:solidFill>
            <a:srgbClr val="ACDDFC"/>
          </a:solidFill>
          <a:ln>
            <a:solidFill>
              <a:srgbClr val="E34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Please note the embedded audio may not be compatible with early versions of PowerPoint.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6F53D3-32C8-4172-A2B0-FB9D11857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130EDC0-8DA6-4F3B-A761-FC0AA94B25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27" r="12524"/>
          <a:stretch/>
        </p:blipFill>
        <p:spPr>
          <a:xfrm>
            <a:off x="0" y="0"/>
            <a:ext cx="9144000" cy="6853564"/>
          </a:xfrm>
          <a:prstGeom prst="rect">
            <a:avLst/>
          </a:prstGeom>
        </p:spPr>
      </p:pic>
      <p:sp>
        <p:nvSpPr>
          <p:cNvPr id="4" name="Zaobljeni pravokotnik 3">
            <a:extLst>
              <a:ext uri="{FF2B5EF4-FFF2-40B4-BE49-F238E27FC236}">
                <a16:creationId xmlns:a16="http://schemas.microsoft.com/office/drawing/2014/main" id="{5934E8AC-D577-410B-A141-871F1261F364}"/>
              </a:ext>
            </a:extLst>
          </p:cNvPr>
          <p:cNvSpPr/>
          <p:nvPr/>
        </p:nvSpPr>
        <p:spPr>
          <a:xfrm>
            <a:off x="1929468" y="939567"/>
            <a:ext cx="5352176" cy="101506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4000" dirty="0"/>
              <a:t>A MOTOBIKE</a:t>
            </a:r>
          </a:p>
        </p:txBody>
      </p:sp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FDC5CB0A-DAF9-43A5-981B-206D9D689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1181" y="1142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1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/>
          <a:srcRect l="8257" r="8257"/>
          <a:stretch/>
        </p:blipFill>
        <p:spPr>
          <a:xfrm>
            <a:off x="0" y="0"/>
            <a:ext cx="9144000" cy="6845438"/>
          </a:xfrm>
          <a:prstGeom prst="rect">
            <a:avLst/>
          </a:prstGeom>
        </p:spPr>
      </p:pic>
      <p:sp>
        <p:nvSpPr>
          <p:cNvPr id="4" name="Zaobljeni pravokotnik 3"/>
          <p:cNvSpPr/>
          <p:nvPr/>
        </p:nvSpPr>
        <p:spPr>
          <a:xfrm>
            <a:off x="1929468" y="939567"/>
            <a:ext cx="5352176" cy="101506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4000" dirty="0"/>
              <a:t>A TAXI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C1903BF-8DE6-4B4E-94EF-90234BF6A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476" y="2415307"/>
            <a:ext cx="4624064" cy="2622372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6AC69BA3-C35F-4786-ABF0-D02682E6A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3860" y="1142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/>
          <a:srcRect l="8257" r="8257"/>
          <a:stretch/>
        </p:blipFill>
        <p:spPr>
          <a:xfrm>
            <a:off x="0" y="0"/>
            <a:ext cx="9144000" cy="6845438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01BFED78-0113-47D0-9F87-984C7002249C}"/>
              </a:ext>
            </a:extLst>
          </p:cNvPr>
          <p:cNvSpPr/>
          <p:nvPr/>
        </p:nvSpPr>
        <p:spPr>
          <a:xfrm>
            <a:off x="1750462" y="2359027"/>
            <a:ext cx="5154913" cy="2414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Zaobljeni pravokotnik 3"/>
          <p:cNvSpPr/>
          <p:nvPr/>
        </p:nvSpPr>
        <p:spPr>
          <a:xfrm>
            <a:off x="1929468" y="939567"/>
            <a:ext cx="5352176" cy="10150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4000" dirty="0"/>
              <a:t>A BOAT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3234765-9157-4CE1-8EEA-F37DC92B0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75" y="1952096"/>
            <a:ext cx="4876800" cy="3838575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80CB0E6A-1C65-4788-99B6-63ADBC54F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8920" y="1140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0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43B04DC-349C-486F-8A6A-A181867D1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5579FAC-2FDC-4A40-946B-F6984C935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4405" y1="56052" x2="94405" y2="56052"/>
                        <a14:foregroundMark x1="94881" y1="65363" x2="94405" y2="50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836875" y="1275915"/>
            <a:ext cx="5726899" cy="4039839"/>
          </a:xfrm>
          <a:prstGeom prst="rect">
            <a:avLst/>
          </a:prstGeom>
        </p:spPr>
      </p:pic>
      <p:sp>
        <p:nvSpPr>
          <p:cNvPr id="5" name="Zaobljeni pravokotnik 3">
            <a:extLst>
              <a:ext uri="{FF2B5EF4-FFF2-40B4-BE49-F238E27FC236}">
                <a16:creationId xmlns:a16="http://schemas.microsoft.com/office/drawing/2014/main" id="{8C1C8A50-DA3A-49B4-94A4-671CF5567162}"/>
              </a:ext>
            </a:extLst>
          </p:cNvPr>
          <p:cNvSpPr/>
          <p:nvPr/>
        </p:nvSpPr>
        <p:spPr>
          <a:xfrm>
            <a:off x="1929468" y="939567"/>
            <a:ext cx="5352176" cy="10150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dirty="0"/>
              <a:t>A LORRY</a:t>
            </a:r>
          </a:p>
        </p:txBody>
      </p:sp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5CE5B04A-074A-4553-B70D-2F67EF54C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2084" y="1142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2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B213AB3-1BA9-40AC-A315-09919BDB4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1" t="35179" r="16606" b="29096"/>
          <a:stretch/>
        </p:blipFill>
        <p:spPr>
          <a:xfrm>
            <a:off x="470518" y="932154"/>
            <a:ext cx="2974019" cy="122511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365FAD8-A662-4609-8DF2-2C28CC692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4" t="28966" r="14663" b="23400"/>
          <a:stretch/>
        </p:blipFill>
        <p:spPr>
          <a:xfrm>
            <a:off x="3258105" y="976543"/>
            <a:ext cx="2814221" cy="139573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EC0AE88-BA14-40A7-B225-1F999A4B77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83" t="35438" r="21653" b="30131"/>
          <a:stretch/>
        </p:blipFill>
        <p:spPr>
          <a:xfrm>
            <a:off x="6187734" y="976543"/>
            <a:ext cx="2485748" cy="118073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2BFB10A-D1FB-4BAE-99B0-61ABD7678E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95" t="31555" r="29031" b="25730"/>
          <a:stretch/>
        </p:blipFill>
        <p:spPr>
          <a:xfrm>
            <a:off x="949911" y="2574525"/>
            <a:ext cx="2015231" cy="146481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3415A0D-AD7C-4677-ADBD-6B88FDF29D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90" t="32332" r="27866" b="22624"/>
          <a:stretch/>
        </p:blipFill>
        <p:spPr>
          <a:xfrm>
            <a:off x="3781886" y="2574525"/>
            <a:ext cx="1908700" cy="154471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D3C8076-6123-4FC9-A7EF-2A2C331F90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342" t="29225" r="25536" b="23975"/>
          <a:stretch/>
        </p:blipFill>
        <p:spPr>
          <a:xfrm>
            <a:off x="6072326" y="2434418"/>
            <a:ext cx="2246049" cy="160492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3326AF8-A94A-4A60-9F5F-969AC52970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206" t="32591" r="22430" b="19185"/>
          <a:stretch/>
        </p:blipFill>
        <p:spPr>
          <a:xfrm>
            <a:off x="772358" y="4385569"/>
            <a:ext cx="2485747" cy="165374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D0CCEA4-81E1-472B-931C-35D699BD6B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740" t="29282" r="25536" b="15837"/>
          <a:stretch/>
        </p:blipFill>
        <p:spPr>
          <a:xfrm>
            <a:off x="3675354" y="4385569"/>
            <a:ext cx="2121763" cy="156729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22FA149-5BFB-4D01-98EC-6D6CBFAE0E2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858" t="29670" r="17187" b="22106"/>
          <a:stretch/>
        </p:blipFill>
        <p:spPr>
          <a:xfrm>
            <a:off x="6010179" y="4554967"/>
            <a:ext cx="2308196" cy="1228500"/>
          </a:xfrm>
          <a:prstGeom prst="rect">
            <a:avLst/>
          </a:prstGeom>
        </p:spPr>
      </p:pic>
      <p:sp>
        <p:nvSpPr>
          <p:cNvPr id="11" name="Elipsa 10">
            <a:extLst>
              <a:ext uri="{FF2B5EF4-FFF2-40B4-BE49-F238E27FC236}">
                <a16:creationId xmlns:a16="http://schemas.microsoft.com/office/drawing/2014/main" id="{6EEDA729-DDF1-4F68-92A0-036CB83524D7}"/>
              </a:ext>
            </a:extLst>
          </p:cNvPr>
          <p:cNvSpPr/>
          <p:nvPr/>
        </p:nvSpPr>
        <p:spPr>
          <a:xfrm>
            <a:off x="2574524" y="774293"/>
            <a:ext cx="568173" cy="56817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1</a:t>
            </a: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D097E76A-0E68-4A0E-A76D-33CEAACDA781}"/>
              </a:ext>
            </a:extLst>
          </p:cNvPr>
          <p:cNvSpPr/>
          <p:nvPr/>
        </p:nvSpPr>
        <p:spPr>
          <a:xfrm>
            <a:off x="4572000" y="774293"/>
            <a:ext cx="568173" cy="56817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2</a:t>
            </a:r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id="{326A5F05-8655-46B0-9601-77164C893C35}"/>
              </a:ext>
            </a:extLst>
          </p:cNvPr>
          <p:cNvSpPr/>
          <p:nvPr/>
        </p:nvSpPr>
        <p:spPr>
          <a:xfrm>
            <a:off x="7750202" y="699398"/>
            <a:ext cx="568173" cy="56817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3</a:t>
            </a: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10E92BA1-66ED-4176-8E93-E2732AE51B0E}"/>
              </a:ext>
            </a:extLst>
          </p:cNvPr>
          <p:cNvSpPr/>
          <p:nvPr/>
        </p:nvSpPr>
        <p:spPr>
          <a:xfrm>
            <a:off x="772358" y="2445232"/>
            <a:ext cx="568173" cy="56817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4</a:t>
            </a:r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2D4F8D45-FFFA-4919-B5D5-7AA8AA1DA323}"/>
              </a:ext>
            </a:extLst>
          </p:cNvPr>
          <p:cNvSpPr/>
          <p:nvPr/>
        </p:nvSpPr>
        <p:spPr>
          <a:xfrm>
            <a:off x="5055832" y="3429000"/>
            <a:ext cx="568173" cy="56817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5</a:t>
            </a:r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68801CEF-C6A3-401C-B8EB-A6AB6A820DB3}"/>
              </a:ext>
            </a:extLst>
          </p:cNvPr>
          <p:cNvSpPr/>
          <p:nvPr/>
        </p:nvSpPr>
        <p:spPr>
          <a:xfrm>
            <a:off x="7785715" y="2369773"/>
            <a:ext cx="568173" cy="56817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6</a:t>
            </a:r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E1915DAE-3906-4055-B7CB-CCCB76E662F2}"/>
              </a:ext>
            </a:extLst>
          </p:cNvPr>
          <p:cNvSpPr/>
          <p:nvPr/>
        </p:nvSpPr>
        <p:spPr>
          <a:xfrm>
            <a:off x="2601159" y="4385569"/>
            <a:ext cx="568173" cy="56817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7</a:t>
            </a:r>
          </a:p>
        </p:txBody>
      </p:sp>
      <p:sp>
        <p:nvSpPr>
          <p:cNvPr id="18" name="Elipsa 17">
            <a:extLst>
              <a:ext uri="{FF2B5EF4-FFF2-40B4-BE49-F238E27FC236}">
                <a16:creationId xmlns:a16="http://schemas.microsoft.com/office/drawing/2014/main" id="{659731D4-42A9-4BD3-881F-2E4BE5CB0367}"/>
              </a:ext>
            </a:extLst>
          </p:cNvPr>
          <p:cNvSpPr/>
          <p:nvPr/>
        </p:nvSpPr>
        <p:spPr>
          <a:xfrm>
            <a:off x="5228944" y="4644270"/>
            <a:ext cx="568173" cy="56817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8</a:t>
            </a:r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EDD0764E-E70F-4122-8D28-9BE7D768EC72}"/>
              </a:ext>
            </a:extLst>
          </p:cNvPr>
          <p:cNvSpPr/>
          <p:nvPr/>
        </p:nvSpPr>
        <p:spPr>
          <a:xfrm>
            <a:off x="7750202" y="4316486"/>
            <a:ext cx="568173" cy="56817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/>
              <a:t>9</a:t>
            </a: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8CD7C2A0-C4E0-4335-8854-610629066066}"/>
              </a:ext>
            </a:extLst>
          </p:cNvPr>
          <p:cNvSpPr txBox="1"/>
          <p:nvPr/>
        </p:nvSpPr>
        <p:spPr>
          <a:xfrm>
            <a:off x="1340531" y="287079"/>
            <a:ext cx="6155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Poskušaj poimenovati prevozna sredstva. Če potrebuješ pomoč, se vrni na sličico in poslušaj besedo. </a:t>
            </a:r>
          </a:p>
        </p:txBody>
      </p:sp>
    </p:spTree>
    <p:extLst>
      <p:ext uri="{BB962C8B-B14F-4D97-AF65-F5344CB8AC3E}">
        <p14:creationId xmlns:p14="http://schemas.microsoft.com/office/powerpoint/2010/main" val="3270990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5C5AECC1-7405-420F-9AB3-F36A1F4428F9}"/>
              </a:ext>
            </a:extLst>
          </p:cNvPr>
          <p:cNvSpPr txBox="1"/>
          <p:nvPr/>
        </p:nvSpPr>
        <p:spPr>
          <a:xfrm>
            <a:off x="1674626" y="901421"/>
            <a:ext cx="579474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/>
              <a:t>Izdelaj zapis v zvezek</a:t>
            </a:r>
          </a:p>
          <a:p>
            <a:pPr algn="ctr"/>
            <a:endParaRPr lang="sl-SI" sz="2400" b="1" dirty="0"/>
          </a:p>
          <a:p>
            <a:pPr algn="ctr"/>
            <a:r>
              <a:rPr lang="sl-SI" dirty="0"/>
              <a:t>V zvezek zapiši naslov</a:t>
            </a:r>
          </a:p>
          <a:p>
            <a:pPr algn="ctr"/>
            <a:r>
              <a:rPr lang="sl-SI" sz="2400" b="1" dirty="0" err="1">
                <a:solidFill>
                  <a:srgbClr val="FF0000"/>
                </a:solidFill>
              </a:rPr>
              <a:t>Let's</a:t>
            </a:r>
            <a:r>
              <a:rPr lang="sl-SI" sz="2400" b="1" dirty="0">
                <a:solidFill>
                  <a:srgbClr val="FF0000"/>
                </a:solidFill>
              </a:rPr>
              <a:t> Go</a:t>
            </a:r>
          </a:p>
          <a:p>
            <a:pPr algn="ctr"/>
            <a:endParaRPr lang="sl-SI" sz="2400" b="1" dirty="0">
              <a:solidFill>
                <a:srgbClr val="FF0000"/>
              </a:solidFill>
            </a:endParaRPr>
          </a:p>
          <a:p>
            <a:pPr algn="ctr"/>
            <a:r>
              <a:rPr lang="sl-SI" dirty="0"/>
              <a:t>Zapiši vsa prevozna sredstva, katera si danes spoznal. Enega nariši.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4B59FE0-2320-4054-98DF-6ACCE50A9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6" t="19690" r="2248" b="12403"/>
          <a:stretch/>
        </p:blipFill>
        <p:spPr>
          <a:xfrm>
            <a:off x="3264195" y="3555922"/>
            <a:ext cx="2615609" cy="262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59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20"/>
          <p:cNvSpPr>
            <a:spLocks noGrp="1"/>
          </p:cNvSpPr>
          <p:nvPr>
            <p:ph type="title"/>
          </p:nvPr>
        </p:nvSpPr>
        <p:spPr>
          <a:xfrm>
            <a:off x="461963" y="212725"/>
            <a:ext cx="8220075" cy="993775"/>
          </a:xfrm>
        </p:spPr>
        <p:txBody>
          <a:bodyPr/>
          <a:lstStyle/>
          <a:p>
            <a:pPr algn="ctr"/>
            <a:r>
              <a:rPr lang="en-GB" altLang="en-US" sz="3600" dirty="0"/>
              <a:t>Click </a:t>
            </a:r>
            <a:r>
              <a:rPr lang="sl-SI" altLang="en-US" sz="3600" dirty="0"/>
              <a:t>a </a:t>
            </a:r>
            <a:r>
              <a:rPr lang="sl-SI" altLang="en-US" sz="3600" dirty="0" err="1"/>
              <a:t>picture</a:t>
            </a:r>
            <a:r>
              <a:rPr lang="sl-SI" altLang="en-US" sz="3600" dirty="0"/>
              <a:t> </a:t>
            </a:r>
            <a:r>
              <a:rPr lang="en-GB" altLang="en-US" sz="3600" dirty="0"/>
              <a:t>to watch the video</a:t>
            </a:r>
            <a:br>
              <a:rPr lang="sl-SI" altLang="en-US" sz="3600" dirty="0"/>
            </a:br>
            <a:r>
              <a:rPr lang="sl-SI" altLang="en-US" sz="2000" dirty="0"/>
              <a:t>klikni na posamezno prevozno sredstvo za ogled videa</a:t>
            </a:r>
            <a:endParaRPr lang="en-GB" altLang="en-US" sz="3600" dirty="0"/>
          </a:p>
        </p:txBody>
      </p:sp>
      <p:pic>
        <p:nvPicPr>
          <p:cNvPr id="15" name="Picture 1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50">
            <a:off x="5729288" y="3446463"/>
            <a:ext cx="248443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1254125"/>
            <a:ext cx="2143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1189038"/>
            <a:ext cx="8842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71">
            <a:off x="379413" y="3168650"/>
            <a:ext cx="42132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jeni pravokotnik 1"/>
          <p:cNvSpPr/>
          <p:nvPr/>
        </p:nvSpPr>
        <p:spPr>
          <a:xfrm>
            <a:off x="1912688" y="1610686"/>
            <a:ext cx="5478011" cy="338076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sl-SI" sz="4000" dirty="0"/>
              <a:t>S ČIM SE VSE LAHKO PREVAŽAMO?</a:t>
            </a:r>
          </a:p>
        </p:txBody>
      </p:sp>
    </p:spTree>
    <p:extLst>
      <p:ext uri="{BB962C8B-B14F-4D97-AF65-F5344CB8AC3E}">
        <p14:creationId xmlns:p14="http://schemas.microsoft.com/office/powerpoint/2010/main" val="174502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/>
          <a:srcRect l="8440" r="8440"/>
          <a:stretch/>
        </p:blipFill>
        <p:spPr>
          <a:xfrm>
            <a:off x="0" y="-1"/>
            <a:ext cx="9144000" cy="6875661"/>
          </a:xfrm>
          <a:prstGeom prst="rect">
            <a:avLst/>
          </a:prstGeom>
        </p:spPr>
      </p:pic>
      <p:sp>
        <p:nvSpPr>
          <p:cNvPr id="5" name="Zaobljeni pravokotnik 4"/>
          <p:cNvSpPr/>
          <p:nvPr/>
        </p:nvSpPr>
        <p:spPr>
          <a:xfrm>
            <a:off x="1929468" y="939567"/>
            <a:ext cx="5352176" cy="101506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4000" dirty="0"/>
              <a:t>A CAR</a:t>
            </a: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B18D5711-9173-4441-975B-6BF8ACC5B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142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6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l="8257" r="8349"/>
          <a:stretch/>
        </p:blipFill>
        <p:spPr>
          <a:xfrm>
            <a:off x="0" y="-1"/>
            <a:ext cx="9144000" cy="6852969"/>
          </a:xfrm>
          <a:prstGeom prst="rect">
            <a:avLst/>
          </a:prstGeom>
        </p:spPr>
      </p:pic>
      <p:sp>
        <p:nvSpPr>
          <p:cNvPr id="3" name="Zaobljeni pravokotnik 2"/>
          <p:cNvSpPr/>
          <p:nvPr/>
        </p:nvSpPr>
        <p:spPr>
          <a:xfrm>
            <a:off x="1895912" y="906011"/>
            <a:ext cx="5352176" cy="10150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4000" dirty="0"/>
              <a:t>AN AEROPLANE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32379151-F00D-4F32-9E7B-94FBA4FE6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1935" y="1108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4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/>
          <a:srcRect l="8257" r="8257"/>
          <a:stretch/>
        </p:blipFill>
        <p:spPr>
          <a:xfrm>
            <a:off x="0" y="0"/>
            <a:ext cx="9144000" cy="6845438"/>
          </a:xfrm>
          <a:prstGeom prst="rect">
            <a:avLst/>
          </a:prstGeom>
        </p:spPr>
      </p:pic>
      <p:sp>
        <p:nvSpPr>
          <p:cNvPr id="4" name="Zaobljeni pravokotnik 3"/>
          <p:cNvSpPr/>
          <p:nvPr/>
        </p:nvSpPr>
        <p:spPr>
          <a:xfrm>
            <a:off x="1929468" y="939567"/>
            <a:ext cx="5352176" cy="101506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4000" dirty="0"/>
              <a:t>A TRAIN</a:t>
            </a:r>
          </a:p>
        </p:txBody>
      </p:sp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8B3D26A8-D6E3-4254-9A4A-220BFAE2F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0186" y="1168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7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/>
          <a:srcRect l="8349" r="8440"/>
          <a:stretch/>
        </p:blipFill>
        <p:spPr>
          <a:xfrm>
            <a:off x="0" y="-1"/>
            <a:ext cx="9144000" cy="6868081"/>
          </a:xfrm>
          <a:prstGeom prst="rect">
            <a:avLst/>
          </a:prstGeom>
        </p:spPr>
      </p:pic>
      <p:sp>
        <p:nvSpPr>
          <p:cNvPr id="4" name="Zaobljeni pravokotnik 3"/>
          <p:cNvSpPr/>
          <p:nvPr/>
        </p:nvSpPr>
        <p:spPr>
          <a:xfrm>
            <a:off x="1929468" y="939567"/>
            <a:ext cx="5352176" cy="101506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4000" dirty="0"/>
              <a:t>A BIKE</a:t>
            </a:r>
          </a:p>
        </p:txBody>
      </p:sp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56F86F9E-ACD3-4800-9AFA-6D35D789A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3861" y="1142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3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/>
          <a:srcRect l="8257" r="8257"/>
          <a:stretch/>
        </p:blipFill>
        <p:spPr>
          <a:xfrm>
            <a:off x="-16780" y="0"/>
            <a:ext cx="9160780" cy="6858000"/>
          </a:xfrm>
          <a:prstGeom prst="rect">
            <a:avLst/>
          </a:prstGeom>
        </p:spPr>
      </p:pic>
      <p:sp>
        <p:nvSpPr>
          <p:cNvPr id="4" name="Zaobljeni pravokotnik 3"/>
          <p:cNvSpPr/>
          <p:nvPr/>
        </p:nvSpPr>
        <p:spPr>
          <a:xfrm>
            <a:off x="1929468" y="939567"/>
            <a:ext cx="5352176" cy="101506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4000" dirty="0"/>
              <a:t>A BUS</a:t>
            </a:r>
          </a:p>
        </p:txBody>
      </p:sp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3161E22B-0C01-4BCF-AE14-78369DDCA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4372" y="1142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4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125</TotalTime>
  <Words>165</Words>
  <Application>Microsoft Office PowerPoint</Application>
  <PresentationFormat>Diaprojekcija na zaslonu (4:3)</PresentationFormat>
  <Paragraphs>33</Paragraphs>
  <Slides>16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1" baseType="lpstr">
      <vt:lpstr>Twinkl</vt:lpstr>
      <vt:lpstr>Twinkl SemiBold</vt:lpstr>
      <vt:lpstr>Arial</vt:lpstr>
      <vt:lpstr>Calibri</vt:lpstr>
      <vt:lpstr>Office Theme</vt:lpstr>
      <vt:lpstr>Guidance for Video/Audio in PowerPoints</vt:lpstr>
      <vt:lpstr>PowerPointova predstavitev</vt:lpstr>
      <vt:lpstr>Click a picture to watch the video klikni na posamezno prevozno sredstvo za ogled videa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Shantal Paley</dc:creator>
  <cp:lastModifiedBy>Aleksander Bissachi</cp:lastModifiedBy>
  <cp:revision>20</cp:revision>
  <dcterms:created xsi:type="dcterms:W3CDTF">2017-06-07T14:39:27Z</dcterms:created>
  <dcterms:modified xsi:type="dcterms:W3CDTF">2020-11-08T12:59:28Z</dcterms:modified>
</cp:coreProperties>
</file>