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C648D6-2876-459F-B000-40DFB8BD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AB00317-5EA6-4A51-81D4-F6AE5EBCD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5E1A79A-39C0-416E-850B-C146B267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5A5C-19EA-4704-B106-4F23D57BDFA8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69AE7CB-E175-41D1-93E9-6F6417D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12A3101-5B96-487E-9C13-54B06478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7B6-E10C-48DF-B6BA-60147EEA53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140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92BCDA-2BFC-4B44-B6D8-66507EBC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89EED00-9E49-4001-87DE-326B6CF7B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D330681-51AD-45A4-8658-6FB13604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5A5C-19EA-4704-B106-4F23D57BDFA8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32160E7-7E92-4E68-B4CF-9A0550BB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F4F6CDD-5BFE-4114-8301-3107E785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7B6-E10C-48DF-B6BA-60147EEA53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492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8AA19ED1-F442-4250-ADD2-4BBFC40D6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E7E4347-6AA6-4F20-A359-FDA1FF077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D856296-AE86-48E6-A7AC-56E3CEC8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5A5C-19EA-4704-B106-4F23D57BDFA8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D0D7FD9-CEFD-40C4-8D2E-A1A98FD7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0B11789-1BC1-4A98-8D39-4BA8012C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7B6-E10C-48DF-B6BA-60147EEA53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476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CCFCEE-3764-4C8D-B3F6-5C8BFA46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84D9B79-8A2F-4C01-81D7-C18F996C1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3EFDEA9-128A-4B19-8E92-B9F8E7E8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5A5C-19EA-4704-B106-4F23D57BDFA8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21CB288-42B8-477A-A7BC-F4828B25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C4F94FC-5957-455D-9FD7-3FA30BF2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7B6-E10C-48DF-B6BA-60147EEA53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922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D0F0B1-EA21-451C-810B-59F1BA74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6250FE6-4A95-40A3-9A58-E09715061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1D77ECD-FA6D-4BD8-AE3C-1A4AC331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5A5C-19EA-4704-B106-4F23D57BDFA8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089F7DB-F4CF-4476-B7AE-C370817D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3D040C3-E8C6-40A3-B3B8-82E573DA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7B6-E10C-48DF-B6BA-60147EEA53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749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C39331-0B69-4643-B2A9-E816E262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947FB3-5223-449D-A00C-656A542AC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E7A81B1-22DB-4D5F-AF55-D49ED1C67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FB5BAAF-C174-4BD5-BC49-B547630B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5A5C-19EA-4704-B106-4F23D57BDFA8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4E49205-90E4-4F03-83E0-109F79CD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4417500-C8C0-4744-A4E5-B7F0BD71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7B6-E10C-48DF-B6BA-60147EEA53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273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001F35-B939-42BE-B5A4-4F5E14B8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C4770F7-0759-4A76-A936-BEC1F2BD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4857D71-B956-4A5A-AF04-640177FF8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F9DDAFC-71CD-4360-9AD3-69113FE26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43AEE0A-A3BD-4C5D-90DF-B93F8ABD7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B80491C-C87E-4807-9F2C-063B6193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5A5C-19EA-4704-B106-4F23D57BDFA8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DEC6E8D-B44A-41F3-9468-81A25B3C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1C2A2F0-0E94-4B38-BF0A-17E934B7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7B6-E10C-48DF-B6BA-60147EEA53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059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3E9AFD-D346-4330-8019-971BD037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224DC0B-DA60-42F1-A553-F4C5C26E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5A5C-19EA-4704-B106-4F23D57BDFA8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4F51B2A-F8A9-4540-BAF7-CF6D16F3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32BEFB3-D351-487D-8B08-02F8EDDA7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7B6-E10C-48DF-B6BA-60147EEA53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924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C2409A8-5840-4A07-AB91-E93412B8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5A5C-19EA-4704-B106-4F23D57BDFA8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666AAAF-8786-4336-AB64-88D03126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DF552EE-55FA-4FCC-B7DE-7BBB704B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7B6-E10C-48DF-B6BA-60147EEA53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138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F3E4FC-36B0-459C-9FEA-1FF7EB3E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9D9E26-2352-453E-A18C-71E6DD42D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99929C7-252E-4BF4-9EB5-2D470B7B0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B02F60-D915-4DCC-9EA6-5719E4A7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5A5C-19EA-4704-B106-4F23D57BDFA8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F467D86-B8AC-4262-B308-446F78E0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D3A194F-F430-4BD9-BDD6-B89801A2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7B6-E10C-48DF-B6BA-60147EEA53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15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BFF5F8-358C-43D5-A3D0-1A3CBFE9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0EDE35A-0EFB-431D-81F5-457F4995B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B2D8171-8047-4DCE-8386-E94BC4AEE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9EE8C0F-C5E9-4CEB-94C4-DE94443B3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5A5C-19EA-4704-B106-4F23D57BDFA8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57ECFA2-995D-4C96-9121-C172D50E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F0BDCC5-1097-40B0-975E-253DDD86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7B6-E10C-48DF-B6BA-60147EEA53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742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F0B9901B-20F0-4149-A291-7BDC9B6E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8C0BB07-98A9-4D52-AEED-E8B37E1C8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D88F4C6-C8FE-42AA-B20B-CD4862FBE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E5A5C-19EA-4704-B106-4F23D57BDFA8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F7847EC-6C4F-42F0-A5BA-766490567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D678E31-C419-45FA-8A8F-201BB065B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97B6-E10C-48DF-B6BA-60147EEA53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897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466862-A9FE-4A27-B126-50BEE82E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Take a </a:t>
            </a:r>
            <a:r>
              <a:rPr lang="sl-SI" dirty="0" err="1"/>
              <a:t>loot</a:t>
            </a:r>
            <a:r>
              <a:rPr lang="sl-SI" dirty="0"/>
              <a:t> at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picture</a:t>
            </a:r>
            <a:r>
              <a:rPr lang="sl-SI" dirty="0"/>
              <a:t> (U/37) </a:t>
            </a:r>
            <a:r>
              <a:rPr lang="sl-SI" dirty="0" err="1"/>
              <a:t>and</a:t>
            </a:r>
            <a:r>
              <a:rPr lang="sl-SI" dirty="0"/>
              <a:t> listen: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CCF3061-CB25-4065-959E-11389CC948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387"/>
          <a:stretch/>
        </p:blipFill>
        <p:spPr>
          <a:xfrm>
            <a:off x="1870443" y="1575063"/>
            <a:ext cx="8451113" cy="5282937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B47F0450-DC82-4579-9220-1F3F994701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FFF5D1-ADA8-4858-BE98-381F162A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Now</a:t>
            </a:r>
            <a:r>
              <a:rPr lang="sl-SI" dirty="0"/>
              <a:t> listen to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answers</a:t>
            </a:r>
            <a:r>
              <a:rPr lang="sl-SI" dirty="0"/>
              <a:t>: </a:t>
            </a:r>
          </a:p>
        </p:txBody>
      </p:sp>
      <p:pic>
        <p:nvPicPr>
          <p:cNvPr id="6" name="08 Track 8">
            <a:hlinkClick r:id="" action="ppaction://media"/>
            <a:extLst>
              <a:ext uri="{FF2B5EF4-FFF2-40B4-BE49-F238E27FC236}">
                <a16:creationId xmlns:a16="http://schemas.microsoft.com/office/drawing/2014/main" id="{F3C942E3-380F-405E-A10D-C2A6C68651F1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69125" y="723106"/>
            <a:ext cx="609600" cy="609600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CCB6E8E-2FA2-48A2-9A80-9503F548C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98" y="1518814"/>
            <a:ext cx="5963093" cy="5133550"/>
          </a:xfrm>
          <a:prstGeom prst="rect">
            <a:avLst/>
          </a:prstGeom>
        </p:spPr>
      </p:pic>
      <p:sp>
        <p:nvSpPr>
          <p:cNvPr id="7" name="Zvezda: 7 krakov 6">
            <a:extLst>
              <a:ext uri="{FF2B5EF4-FFF2-40B4-BE49-F238E27FC236}">
                <a16:creationId xmlns:a16="http://schemas.microsoft.com/office/drawing/2014/main" id="{153D2A80-AF60-46F7-9BFB-09ED8DF086CF}"/>
              </a:ext>
            </a:extLst>
          </p:cNvPr>
          <p:cNvSpPr/>
          <p:nvPr/>
        </p:nvSpPr>
        <p:spPr>
          <a:xfrm>
            <a:off x="8282763" y="839972"/>
            <a:ext cx="2477386" cy="2381693"/>
          </a:xfrm>
          <a:prstGeom prst="star7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BEC9DA8-71B6-424B-A59A-A3807BF0CE5C}"/>
              </a:ext>
            </a:extLst>
          </p:cNvPr>
          <p:cNvSpPr txBox="1"/>
          <p:nvPr/>
        </p:nvSpPr>
        <p:spPr>
          <a:xfrm>
            <a:off x="8553893" y="1518814"/>
            <a:ext cx="1935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WHICH WORDS WE USED TO SAY WHERE IS SOMETHING? 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6E162C58-3725-4D56-8ECA-7BA18E46E4A4}"/>
              </a:ext>
            </a:extLst>
          </p:cNvPr>
          <p:cNvSpPr/>
          <p:nvPr/>
        </p:nvSpPr>
        <p:spPr>
          <a:xfrm>
            <a:off x="2094614" y="5188688"/>
            <a:ext cx="1105786" cy="4253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3389B8D7-DF7D-4F72-90FB-E61AA849902C}"/>
              </a:ext>
            </a:extLst>
          </p:cNvPr>
          <p:cNvSpPr/>
          <p:nvPr/>
        </p:nvSpPr>
        <p:spPr>
          <a:xfrm>
            <a:off x="2094614" y="5578493"/>
            <a:ext cx="1105786" cy="4253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77073FD1-F4DF-4332-9DE2-2F1286EDF320}"/>
              </a:ext>
            </a:extLst>
          </p:cNvPr>
          <p:cNvSpPr/>
          <p:nvPr/>
        </p:nvSpPr>
        <p:spPr>
          <a:xfrm>
            <a:off x="2257647" y="5869135"/>
            <a:ext cx="1105786" cy="4253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891557A3-E214-4A00-B789-45ECA7BA2CE1}"/>
              </a:ext>
            </a:extLst>
          </p:cNvPr>
          <p:cNvSpPr/>
          <p:nvPr/>
        </p:nvSpPr>
        <p:spPr>
          <a:xfrm>
            <a:off x="2044995" y="6227061"/>
            <a:ext cx="1105786" cy="4253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461054BD-DA4E-41D3-A466-492CC9CAABE5}"/>
              </a:ext>
            </a:extLst>
          </p:cNvPr>
          <p:cNvCxnSpPr/>
          <p:nvPr/>
        </p:nvCxnSpPr>
        <p:spPr>
          <a:xfrm flipH="1">
            <a:off x="3583172" y="3296093"/>
            <a:ext cx="5938284" cy="24950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6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E13A5F-124B-418F-B337-6FEF8E69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820DDF-FE41-4C69-9B4B-5A5B85DB5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31C101C-4CC1-48A7-947C-58EE7D3A5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99" y="0"/>
            <a:ext cx="4848301" cy="6858000"/>
          </a:xfrm>
          <a:prstGeom prst="rect">
            <a:avLst/>
          </a:prstGeom>
        </p:spPr>
      </p:pic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F0F6B0EB-16F6-4319-8528-C6D8719129CD}"/>
              </a:ext>
            </a:extLst>
          </p:cNvPr>
          <p:cNvSpPr/>
          <p:nvPr/>
        </p:nvSpPr>
        <p:spPr>
          <a:xfrm>
            <a:off x="6746358" y="905577"/>
            <a:ext cx="4816549" cy="3349256"/>
          </a:xfrm>
          <a:prstGeom prst="wedgeEllipseCallout">
            <a:avLst>
              <a:gd name="adj1" fmla="val -68736"/>
              <a:gd name="adj2" fmla="val 459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0FA22FC-F233-44DA-92F3-3F98478351BC}"/>
              </a:ext>
            </a:extLst>
          </p:cNvPr>
          <p:cNvSpPr txBox="1"/>
          <p:nvPr/>
        </p:nvSpPr>
        <p:spPr>
          <a:xfrm>
            <a:off x="7607594" y="1825625"/>
            <a:ext cx="3094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V ZVEZEK IZDELAJ ZAPIS Z ŠTIRIMI NOVIMI PREDLOGI.</a:t>
            </a:r>
          </a:p>
        </p:txBody>
      </p:sp>
    </p:spTree>
    <p:extLst>
      <p:ext uri="{BB962C8B-B14F-4D97-AF65-F5344CB8AC3E}">
        <p14:creationId xmlns:p14="http://schemas.microsoft.com/office/powerpoint/2010/main" val="96865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3D5A7F6-730F-45B3-BF75-AB51674F4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24"/>
          <a:stretch/>
        </p:blipFill>
        <p:spPr>
          <a:xfrm>
            <a:off x="187618" y="1278518"/>
            <a:ext cx="8876868" cy="5478943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1FE6250-4DA5-44A0-97DE-011772A0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49" y="-80520"/>
            <a:ext cx="8876868" cy="1526548"/>
          </a:xfrm>
        </p:spPr>
        <p:txBody>
          <a:bodyPr>
            <a:noAutofit/>
          </a:bodyPr>
          <a:lstStyle/>
          <a:p>
            <a:pPr algn="ctr"/>
            <a:r>
              <a:rPr lang="sl-SI" sz="2000" dirty="0"/>
              <a:t>Na sliko mesta umesti še „</a:t>
            </a:r>
            <a:r>
              <a:rPr lang="sl-SI" sz="2000" dirty="0" err="1"/>
              <a:t>toy</a:t>
            </a:r>
            <a:r>
              <a:rPr lang="sl-SI" sz="2000" dirty="0"/>
              <a:t> </a:t>
            </a:r>
            <a:r>
              <a:rPr lang="sl-SI" sz="2000" dirty="0" err="1"/>
              <a:t>shop</a:t>
            </a:r>
            <a:r>
              <a:rPr lang="sl-SI" sz="2000" dirty="0"/>
              <a:t>“, „zoo“, „car“ in „</a:t>
            </a:r>
            <a:r>
              <a:rPr lang="sl-SI" sz="2000" dirty="0" err="1"/>
              <a:t>tree</a:t>
            </a:r>
            <a:r>
              <a:rPr lang="sl-SI" sz="2000" dirty="0"/>
              <a:t>“. Klikni na posamezno sličico in jo povleci na sliko mesta. Nato si izberi sogovornika, s katerim se bosta spraševala, kje je kaj v vajinem mestu. Lahko se tudi povežeš s sošolci. Pri odgovoru uporabljaj na novo naučene predloge.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0D9D5CD-72B3-48FA-B152-03C5391A7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000" y1="20939" x2="61494" y2="23827"/>
                        <a14:foregroundMark x1="61494" y1="23827" x2="70115" y2="20217"/>
                        <a14:foregroundMark x1="74713" y1="22744" x2="61494" y2="13357"/>
                        <a14:foregroundMark x1="61494" y1="13357" x2="46552" y2="15523"/>
                        <a14:foregroundMark x1="46552" y1="15523" x2="39943" y2="13357"/>
                        <a14:foregroundMark x1="33908" y1="14801" x2="66954" y2="18412"/>
                        <a14:foregroundMark x1="66954" y1="18412" x2="75287" y2="17690"/>
                        <a14:foregroundMark x1="38793" y1="21661" x2="45402" y2="1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69" y="132131"/>
            <a:ext cx="2652513" cy="211133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4B9350E-75A9-4095-AC8E-D71956C93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98" b="98776" l="2372" r="97233">
                        <a14:foregroundMark x1="12121" y1="29796" x2="82082" y2="31837"/>
                        <a14:foregroundMark x1="13966" y1="85306" x2="62846" y2="89388"/>
                        <a14:foregroundMark x1="62846" y1="89388" x2="93939" y2="85306"/>
                        <a14:foregroundMark x1="4743" y1="83061" x2="4743" y2="83061"/>
                        <a14:foregroundMark x1="2503" y1="83061" x2="2503" y2="83061"/>
                        <a14:foregroundMark x1="30040" y1="6122" x2="54414" y2="4898"/>
                        <a14:foregroundMark x1="54414" y1="4898" x2="74177" y2="6939"/>
                        <a14:foregroundMark x1="96311" y1="38980" x2="96311" y2="38980"/>
                        <a14:foregroundMark x1="47036" y1="98776" x2="47036" y2="98776"/>
                        <a14:foregroundMark x1="97233" y1="85306" x2="97233" y2="85306"/>
                        <a14:foregroundMark x1="60870" y1="71633" x2="63241" y2="17551"/>
                        <a14:foregroundMark x1="75099" y1="73061" x2="68643" y2="42245"/>
                        <a14:foregroundMark x1="68643" y1="42245" x2="66403" y2="37551"/>
                        <a14:foregroundMark x1="78393" y1="70204" x2="77470" y2="63265"/>
                        <a14:foregroundMark x1="67721" y1="44694" x2="55336" y2="53878"/>
                        <a14:foregroundMark x1="59025" y1="56122" x2="69565" y2="54694"/>
                        <a14:foregroundMark x1="63636" y1="50408" x2="47958" y2="41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067" y="2084495"/>
            <a:ext cx="2560315" cy="165290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39DAB19-B167-43C1-B2FF-5E5009F24E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340" y="3816790"/>
            <a:ext cx="1665767" cy="882694"/>
          </a:xfrm>
          <a:prstGeom prst="rect">
            <a:avLst/>
          </a:prstGeom>
        </p:spPr>
      </p:pic>
      <p:pic>
        <p:nvPicPr>
          <p:cNvPr id="1026" name="Picture 2" descr="Tree PNG Clip Art - Best WEB Clipart">
            <a:extLst>
              <a:ext uri="{FF2B5EF4-FFF2-40B4-BE49-F238E27FC236}">
                <a16:creationId xmlns:a16="http://schemas.microsoft.com/office/drawing/2014/main" id="{6ABAAC4A-BA41-4FFF-ADA3-1CF48FE2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59" b="99187" l="5854" r="97561">
                        <a14:foregroundMark x1="43902" y1="3659" x2="43902" y2="3659"/>
                        <a14:foregroundMark x1="6829" y1="47967" x2="6829" y2="47967"/>
                        <a14:foregroundMark x1="97561" y1="51220" x2="97561" y2="51220"/>
                        <a14:foregroundMark x1="46341" y1="94309" x2="46341" y2="94309"/>
                        <a14:foregroundMark x1="46341" y1="99187" x2="46341" y2="99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109" y="4730271"/>
            <a:ext cx="1662998" cy="19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102</Words>
  <Application>Microsoft Office PowerPoint</Application>
  <PresentationFormat>Širokozaslonsko</PresentationFormat>
  <Paragraphs>5</Paragraphs>
  <Slides>4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Take a loot at the picture (U/37) and listen:</vt:lpstr>
      <vt:lpstr>Now listen to the answers: </vt:lpstr>
      <vt:lpstr>PowerPointova predstavitev</vt:lpstr>
      <vt:lpstr>Na sliko mesta umesti še „toy shop“, „zoo“, „car“ in „tree“. Klikni na posamezno sličico in jo povleci na sliko mesta. Nato si izberi sogovornika, s katerim se bosta spraševala, kje je kaj v vajinem mestu. Lahko se tudi povežeš s sošolci. Pri odgovoru uporabljaj na novo naučene predloge.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a loot at the picture (U/37) and listen:</dc:title>
  <dc:creator>Aleksander Bissachi</dc:creator>
  <cp:lastModifiedBy>Aleksander Bissachi</cp:lastModifiedBy>
  <cp:revision>3</cp:revision>
  <dcterms:created xsi:type="dcterms:W3CDTF">2020-11-09T08:31:16Z</dcterms:created>
  <dcterms:modified xsi:type="dcterms:W3CDTF">2020-11-09T09:10:55Z</dcterms:modified>
</cp:coreProperties>
</file>