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112820-8529-4534-9D5D-BBE81007A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EC65B5-4151-4439-8C8A-B55871D4C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882455A-9C9C-42F1-9FD0-87943D47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DC05772-586F-488F-9041-283A88FB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5A7C65-919A-43BA-BB9F-8DB6C93C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48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1394B-73EE-4D42-8974-9DBEC30D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DA9694B-F639-4693-B532-E923437C0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480FC9-7EFF-45A7-92D5-2674F6E5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B2F682-FC1C-4401-BF07-FA3ACCAE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5C839B2-287D-41DD-AA2D-E72FCA3D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83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1DB91FF-0DE0-4729-95D7-97931F4FF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4F9DD36-1E19-4EDD-9176-21F1DB324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1299AA8-2AE8-419A-94D1-05117E04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23DBDD0-60CD-43EB-8762-03B84083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476D169-718D-410E-989E-7FE8E190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66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4602F3-4254-47BE-85BF-DAAA9D34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9CA19C-0579-4B81-986D-6E0E40A83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D65A8B-9A2B-4236-9A6E-F4951E7B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523ABF-065F-46FF-B28C-7FE6F126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E85E6D-8F51-4D18-8309-FB38FDA9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254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232BDD-F1C7-4184-A92C-36376A1E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4C57EF4-09C8-4418-9F27-85581FF0F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A974539-9587-403D-A1C9-03B4FCD1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0897F74-A25A-4C93-9F6E-A8C9D6E1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1C73B8-F716-495F-B842-466E9B61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988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9533A9-F295-4A30-84AD-711EFA41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0BEF2C-EF82-4CA2-9182-CA27C21E3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1B5251C-DD50-43C1-8042-3EDB5835A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9EE985A-EEAC-4F02-AEFA-8F4D561A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8E52C74-CE6C-4E76-BC42-A014CA3C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09BFE77-2DF3-4CF8-88B3-A2959940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33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92E4F8-27F9-4444-A7D9-F15B8B83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A97D1C1-CB82-479F-9DE3-BA07E8DA5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AA03966-26F1-4B9D-A334-51BF85256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FDDF5B6-D392-44EB-9781-6A0825109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C755E81-20AB-4971-A8DB-065066DFB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66FA7F3-0A53-4CBC-B181-619FCF5C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3245A96-7F58-422F-82BF-8E6E6CF8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550010C-EAC6-43BE-BDDA-19C95081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191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D0108F-0D4E-49E3-8934-89808D12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743B883-2C07-40A6-9CEC-F304D68E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569D2E7-F24E-475D-B866-3AA5BF8F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1F2563A-5A93-41A8-95A5-0B4424CD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00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039526E-CD5C-406D-ADA8-675563BA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C7471D0-CDA5-48CC-8BF1-70E24725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B409BC3-462A-42E7-982B-B1566BC1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244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D1B6F8-2A3D-4368-8805-03561D00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77E34E-2563-4B2A-9E70-A64F6A9A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64ACCD9-9E70-496F-81E7-F2AED8898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11DAD91-4CE8-4589-A3E1-01BFFF9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1E46550-0248-4A55-8A68-7EFE8146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1B53E4B-31B6-4CD0-AB89-0D4B5265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40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25AC4F-B59F-4837-B1DC-242C42A4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CD22B74-DFA3-4F18-B316-77837D053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B88B16F-837B-4A8D-AF36-8E5EE3B97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E41EC0D-4713-4858-8F29-B05CE502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61A-3696-4703-8569-0BA7AF2A3C56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D8A56F0-F59E-4F6B-B77B-06508699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017303B-DC2B-404A-85AE-5CF634EF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59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FEE7D00-561B-41FF-A4E6-BDF59BF0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CCA8082-F993-4D03-9AF2-FC0C0D1B0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5373FD7-30CC-49CC-9F4B-A3D633AEF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C661A-3696-4703-8569-0BA7AF2A3C56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7575E6-D690-4024-9337-8F3D2F241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8B3701-02FF-4E16-B5EB-275DD9602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D092-A437-42A6-A270-CE233136F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151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4.png"/><Relationship Id="rId26" Type="http://schemas.microsoft.com/office/2007/relationships/hdphoto" Target="../media/hdphoto4.wdp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hdphoto" Target="../media/hdphoto1.wdp"/><Relationship Id="rId25" Type="http://schemas.openxmlformats.org/officeDocument/2006/relationships/image" Target="../media/image9.png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microsoft.com/office/2007/relationships/hdphoto" Target="../media/hdphoto3.wdp"/><Relationship Id="rId5" Type="http://schemas.microsoft.com/office/2007/relationships/media" Target="../media/media3.m4a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microsoft.com/office/2007/relationships/hdphoto" Target="../media/hdphoto2.wdp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7.png"/><Relationship Id="rId27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9.m4a"/><Relationship Id="rId7" Type="http://schemas.openxmlformats.org/officeDocument/2006/relationships/image" Target="../media/image1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208315E-F8AE-4F74-8A16-FEC3EF82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7" y="2266507"/>
            <a:ext cx="4984898" cy="49848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EC5D506-C10C-408B-AD49-2FA22FB26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28" y="932065"/>
            <a:ext cx="9635398" cy="286062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1A53AB1-54FC-49B5-9DBA-3DC7852E8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86" t="-36000" r="-2969" b="23062"/>
          <a:stretch/>
        </p:blipFill>
        <p:spPr>
          <a:xfrm rot="5977056">
            <a:off x="7692566" y="3782112"/>
            <a:ext cx="2850441" cy="339949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282318E-066D-4779-8F30-6FE818D31C66}"/>
              </a:ext>
            </a:extLst>
          </p:cNvPr>
          <p:cNvSpPr txBox="1"/>
          <p:nvPr/>
        </p:nvSpPr>
        <p:spPr>
          <a:xfrm>
            <a:off x="3719129" y="5481860"/>
            <a:ext cx="4901609" cy="10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OŠ Šmarje pri Kopru</a:t>
            </a:r>
          </a:p>
          <a:p>
            <a:pPr algn="ctr">
              <a:lnSpc>
                <a:spcPct val="15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šol. leto 2020/2021</a:t>
            </a:r>
          </a:p>
          <a:p>
            <a:pPr algn="ctr">
              <a:lnSpc>
                <a:spcPct val="15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učiteljica Ena Bissachi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ADF17DF-9978-4FB6-AC79-93B529A5A302}"/>
              </a:ext>
            </a:extLst>
          </p:cNvPr>
          <p:cNvSpPr txBox="1"/>
          <p:nvPr/>
        </p:nvSpPr>
        <p:spPr>
          <a:xfrm>
            <a:off x="3842822" y="3560256"/>
            <a:ext cx="490160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sl-SI">
                <a:solidFill>
                  <a:schemeClr val="bg1">
                    <a:lumMod val="50000"/>
                  </a:schemeClr>
                </a:solidFill>
              </a:rPr>
              <a:t>ura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2. RAZRED</a:t>
            </a:r>
          </a:p>
        </p:txBody>
      </p:sp>
    </p:spTree>
    <p:extLst>
      <p:ext uri="{BB962C8B-B14F-4D97-AF65-F5344CB8AC3E}">
        <p14:creationId xmlns:p14="http://schemas.microsoft.com/office/powerpoint/2010/main" val="93767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596478-4BB8-443B-994A-49ACDEA8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34" y="58873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2000" dirty="0"/>
              <a:t>Najprej poslušaj posnetek na škatli, nato po vsakem kliku, pritisni na zvočnik na vsaki igrači.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10363FC-7366-45A1-97BA-F5D61C81DF61}"/>
              </a:ext>
            </a:extLst>
          </p:cNvPr>
          <p:cNvSpPr/>
          <p:nvPr/>
        </p:nvSpPr>
        <p:spPr>
          <a:xfrm>
            <a:off x="536448" y="521208"/>
            <a:ext cx="11119104" cy="581558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4E76D39-A2E7-4AD9-9470-0CF33EDB54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83" b="89950" l="2375" r="94750">
                        <a14:foregroundMark x1="6750" y1="42714" x2="28500" y2="39363"/>
                        <a14:foregroundMark x1="28500" y1="39363" x2="29875" y2="39363"/>
                        <a14:foregroundMark x1="33500" y1="31491" x2="36375" y2="13735"/>
                        <a14:foregroundMark x1="45500" y1="30821" x2="40875" y2="15578"/>
                        <a14:foregroundMark x1="34750" y1="15410" x2="33000" y2="38023"/>
                        <a14:foregroundMark x1="32875" y1="26968" x2="32750" y2="26801"/>
                        <a14:foregroundMark x1="31250" y1="25461" x2="39000" y2="28476"/>
                        <a14:foregroundMark x1="30125" y1="26968" x2="30125" y2="27303"/>
                        <a14:foregroundMark x1="27250" y1="29983" x2="27250" y2="29983"/>
                        <a14:foregroundMark x1="94750" y1="43049" x2="94750" y2="43049"/>
                        <a14:foregroundMark x1="69625" y1="48074" x2="60250" y2="44389"/>
                        <a14:foregroundMark x1="66125" y1="44389" x2="72375" y2="50419"/>
                        <a14:foregroundMark x1="72125" y1="48744" x2="67500" y2="42881"/>
                        <a14:foregroundMark x1="67500" y1="42881" x2="67250" y2="42881"/>
                        <a14:foregroundMark x1="33500" y1="19263" x2="33500" y2="19263"/>
                        <a14:foregroundMark x1="40250" y1="13233" x2="40250" y2="13233"/>
                        <a14:foregroundMark x1="29375" y1="28978" x2="31625" y2="20101"/>
                        <a14:foregroundMark x1="31625" y1="20101" x2="33375" y2="18258"/>
                        <a14:foregroundMark x1="2375" y1="44556" x2="2375" y2="44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7122" y="1690688"/>
            <a:ext cx="6797755" cy="50728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9355ECB-84C1-4646-A16D-78DEC8C7A6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000" b="97778" l="5804" r="98661">
                        <a14:foregroundMark x1="8482" y1="47556" x2="8482" y2="47556"/>
                        <a14:foregroundMark x1="45536" y1="16889" x2="45536" y2="16889"/>
                        <a14:foregroundMark x1="46429" y1="7556" x2="46429" y2="7556"/>
                        <a14:foregroundMark x1="58036" y1="7556" x2="58036" y2="7556"/>
                        <a14:foregroundMark x1="50000" y1="4000" x2="50000" y2="4000"/>
                        <a14:foregroundMark x1="5804" y1="34667" x2="5804" y2="34667"/>
                        <a14:foregroundMark x1="93304" y1="55111" x2="93304" y2="55111"/>
                        <a14:foregroundMark x1="98661" y1="53778" x2="98661" y2="53778"/>
                        <a14:foregroundMark x1="57589" y1="97778" x2="575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003" y="1566305"/>
            <a:ext cx="1664566" cy="167199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17845D5-4CAA-4215-93A4-231DB7A7724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00123" y="521208"/>
            <a:ext cx="1510871" cy="221122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3FA08B2-50FB-4167-9FB3-CA0F76711B1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7721" y="628470"/>
            <a:ext cx="2019047" cy="2103961"/>
          </a:xfrm>
          <a:prstGeom prst="rect">
            <a:avLst/>
          </a:prstGeom>
        </p:spPr>
      </p:pic>
      <p:pic>
        <p:nvPicPr>
          <p:cNvPr id="12" name="Označba mesta vsebine 11">
            <a:extLst>
              <a:ext uri="{FF2B5EF4-FFF2-40B4-BE49-F238E27FC236}">
                <a16:creationId xmlns:a16="http://schemas.microsoft.com/office/drawing/2014/main" id="{76F7E276-A315-4E30-B708-5C35E4CCB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139" y="3099041"/>
            <a:ext cx="2163607" cy="2241055"/>
          </a:xfr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1D3AD86-B339-4040-AB12-238308E8C6C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572" b="95838" l="2024" r="95238">
                        <a14:foregroundMark x1="6548" y1="66813" x2="6548" y2="66813"/>
                        <a14:foregroundMark x1="2024" y1="69113" x2="2024" y2="69113"/>
                        <a14:foregroundMark x1="30119" y1="95838" x2="30119" y2="95838"/>
                        <a14:foregroundMark x1="95238" y1="6572" x2="95238" y2="6572"/>
                        <a14:foregroundMark x1="95238" y1="16320" x2="95238" y2="1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7" y="3637654"/>
            <a:ext cx="2385776" cy="259311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F596D315-0A37-4037-AAE1-59143AA2610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98" b="99634" l="1563" r="99219">
                        <a14:foregroundMark x1="1563" y1="74359" x2="1563" y2="74359"/>
                        <a14:foregroundMark x1="1563" y1="64103" x2="1563" y2="64103"/>
                        <a14:foregroundMark x1="49414" y1="2564" x2="49414" y2="2564"/>
                        <a14:foregroundMark x1="99414" y1="79853" x2="99414" y2="79853"/>
                        <a14:foregroundMark x1="80273" y1="99634" x2="80273" y2="99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71" y="521208"/>
            <a:ext cx="3325326" cy="1773074"/>
          </a:xfrm>
          <a:prstGeom prst="rect">
            <a:avLst/>
          </a:prstGeom>
        </p:spPr>
      </p:pic>
      <p:sp>
        <p:nvSpPr>
          <p:cNvPr id="17" name="Pravokotnik 16">
            <a:extLst>
              <a:ext uri="{FF2B5EF4-FFF2-40B4-BE49-F238E27FC236}">
                <a16:creationId xmlns:a16="http://schemas.microsoft.com/office/drawing/2014/main" id="{F290763F-D7A6-4F15-9900-5006BD691096}"/>
              </a:ext>
            </a:extLst>
          </p:cNvPr>
          <p:cNvSpPr/>
          <p:nvPr/>
        </p:nvSpPr>
        <p:spPr>
          <a:xfrm>
            <a:off x="4753388" y="5167312"/>
            <a:ext cx="2685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TOY BOX</a:t>
            </a:r>
            <a:endParaRPr lang="sl-SI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6E582AA0-7EC8-41C0-8F5B-37F142C5E8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791199" y="4740591"/>
            <a:ext cx="609600" cy="609600"/>
          </a:xfrm>
          <a:prstGeom prst="rect">
            <a:avLst/>
          </a:prstGeom>
        </p:spPr>
      </p:pic>
      <p:pic>
        <p:nvPicPr>
          <p:cNvPr id="20" name="Posnet zvok">
            <a:hlinkClick r:id="" action="ppaction://media"/>
            <a:extLst>
              <a:ext uri="{FF2B5EF4-FFF2-40B4-BE49-F238E27FC236}">
                <a16:creationId xmlns:a16="http://schemas.microsoft.com/office/drawing/2014/main" id="{8DF639BF-FD71-458A-833F-F48D081C67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10865" y="4740591"/>
            <a:ext cx="609600" cy="609600"/>
          </a:xfrm>
          <a:prstGeom prst="rect">
            <a:avLst/>
          </a:prstGeom>
        </p:spPr>
      </p:pic>
      <p:pic>
        <p:nvPicPr>
          <p:cNvPr id="22" name="Posnet zvok">
            <a:hlinkClick r:id="" action="ppaction://media"/>
            <a:extLst>
              <a:ext uri="{FF2B5EF4-FFF2-40B4-BE49-F238E27FC236}">
                <a16:creationId xmlns:a16="http://schemas.microsoft.com/office/drawing/2014/main" id="{62EDE5BA-5F2F-411E-9FE7-669FDB3E07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311985" y="2140640"/>
            <a:ext cx="609600" cy="609600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6CF069BE-EF72-4565-9A23-BC1F75E2560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272059" y="1661878"/>
            <a:ext cx="609600" cy="609600"/>
          </a:xfrm>
          <a:prstGeom prst="rect">
            <a:avLst/>
          </a:prstGeom>
        </p:spPr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7CEC5468-C434-4B27-8189-D3F99886CCF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095999" y="1381346"/>
            <a:ext cx="609600" cy="609600"/>
          </a:xfrm>
          <a:prstGeom prst="rect">
            <a:avLst/>
          </a:prstGeom>
        </p:spPr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8B435F3E-EE2A-4D73-BE36-75FD4B09780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801022" y="1344736"/>
            <a:ext cx="609600" cy="609600"/>
          </a:xfrm>
          <a:prstGeom prst="rect">
            <a:avLst/>
          </a:prstGeom>
        </p:spPr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E1CFD280-3B4B-4782-96D1-655BF53BB68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801022" y="4324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8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7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60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12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95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4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40B7CEF-6FB7-48C3-B21D-361E6D4C1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966" y="520956"/>
            <a:ext cx="11120068" cy="581608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C595AC3-A5D7-418E-8E5E-836295B8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041"/>
            <a:ext cx="10515600" cy="1325563"/>
          </a:xfrm>
        </p:spPr>
        <p:txBody>
          <a:bodyPr/>
          <a:lstStyle/>
          <a:p>
            <a:r>
              <a:rPr lang="sl-SI" dirty="0"/>
              <a:t>LOOK AT THE PICTURE </a:t>
            </a:r>
            <a:r>
              <a:rPr lang="sl-SI" sz="2800" dirty="0"/>
              <a:t>(oglej si sliko in odgovori na vprašanja, klik na zvočnik: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FFAC03C-3F17-43E8-9020-174C406A5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38200" y="1690688"/>
            <a:ext cx="6526655" cy="4109098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847C0D0-E076-4D08-B78B-AC9A1988CAC8}"/>
              </a:ext>
            </a:extLst>
          </p:cNvPr>
          <p:cNvSpPr txBox="1"/>
          <p:nvPr/>
        </p:nvSpPr>
        <p:spPr>
          <a:xfrm>
            <a:off x="7507705" y="1690688"/>
            <a:ext cx="4331369" cy="368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Who's in the picture? </a:t>
            </a:r>
            <a:endParaRPr lang="sl-SI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Are they at school? </a:t>
            </a:r>
            <a:endParaRPr lang="sl-SI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What are they doing? </a:t>
            </a:r>
            <a:endParaRPr lang="sl-SI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What can you see in the garden? </a:t>
            </a:r>
            <a:endParaRPr lang="sl-SI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What's the weather like?</a:t>
            </a:r>
            <a:endParaRPr lang="sl-SI" sz="2400" dirty="0"/>
          </a:p>
        </p:txBody>
      </p:sp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C2B0CC83-76FE-40DD-AD21-110056E093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92579" y="1159004"/>
            <a:ext cx="609600" cy="609600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8B0033B5-7310-4A62-807C-68F6B49E8E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45375" y="5776098"/>
            <a:ext cx="609600" cy="609600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2D6CABA-BAE1-495E-868A-410E157CF9AF}"/>
              </a:ext>
            </a:extLst>
          </p:cNvPr>
          <p:cNvSpPr txBox="1"/>
          <p:nvPr/>
        </p:nvSpPr>
        <p:spPr>
          <a:xfrm>
            <a:off x="838200" y="5897093"/>
            <a:ext cx="56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 si odgovoril na vprašanja, poslušaj naslednji posnetek: </a:t>
            </a:r>
          </a:p>
        </p:txBody>
      </p:sp>
    </p:spTree>
    <p:extLst>
      <p:ext uri="{BB962C8B-B14F-4D97-AF65-F5344CB8AC3E}">
        <p14:creationId xmlns:p14="http://schemas.microsoft.com/office/powerpoint/2010/main" val="361767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9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EFA7AEE5-7953-4D80-9E78-6ADC8E65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66" y="520956"/>
            <a:ext cx="11120068" cy="581608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C1CA73C-BD42-4453-8473-BF4D7BE2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30" y="1139073"/>
            <a:ext cx="4551947" cy="4579854"/>
          </a:xfrm>
        </p:spPr>
        <p:txBody>
          <a:bodyPr/>
          <a:lstStyle/>
          <a:p>
            <a:r>
              <a:rPr lang="sl-SI" dirty="0"/>
              <a:t>V zvezek angleščine napiši naslov: „</a:t>
            </a:r>
            <a:r>
              <a:rPr lang="sl-SI" dirty="0">
                <a:solidFill>
                  <a:srgbClr val="FF0000"/>
                </a:solidFill>
              </a:rPr>
              <a:t>TOYS</a:t>
            </a:r>
            <a:r>
              <a:rPr lang="sl-SI" dirty="0"/>
              <a:t>“</a:t>
            </a:r>
            <a:br>
              <a:rPr lang="sl-SI" dirty="0"/>
            </a:br>
            <a:br>
              <a:rPr lang="sl-SI" dirty="0"/>
            </a:br>
            <a:r>
              <a:rPr lang="sl-SI" dirty="0"/>
              <a:t>Zapiši in nariši vse igrače, ki smo jih danes spoznali.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668C314-2055-4B7A-BE4D-1F67AA8FF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5210" y="1139073"/>
            <a:ext cx="46931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10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113</Words>
  <Application>Microsoft Office PowerPoint</Application>
  <PresentationFormat>Širokozaslonsko</PresentationFormat>
  <Paragraphs>15</Paragraphs>
  <Slides>4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PowerPointova predstavitev</vt:lpstr>
      <vt:lpstr>Najprej poslušaj posnetek na škatli, nato po vsakem kliku, pritisni na zvočnik na vsaki igrači.</vt:lpstr>
      <vt:lpstr>LOOK AT THE PICTURE (oglej si sliko in odgovori na vprašanja, klik na zvočnik:</vt:lpstr>
      <vt:lpstr>V zvezek angleščine napiši naslov: „TOYS“  Zapiši in nariši vse igrače, ki smo jih danes spoznali.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Aleksander Bissachi</dc:creator>
  <cp:lastModifiedBy>Aleksander Bissachi</cp:lastModifiedBy>
  <cp:revision>13</cp:revision>
  <dcterms:created xsi:type="dcterms:W3CDTF">2020-03-17T12:40:38Z</dcterms:created>
  <dcterms:modified xsi:type="dcterms:W3CDTF">2020-11-07T13:45:22Z</dcterms:modified>
</cp:coreProperties>
</file>