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68" r:id="rId4"/>
    <p:sldId id="272" r:id="rId5"/>
    <p:sldId id="273" r:id="rId6"/>
    <p:sldId id="275" r:id="rId7"/>
    <p:sldId id="276" r:id="rId8"/>
    <p:sldId id="271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Rg" panose="02000503030000020003" pitchFamily="50" charset="0"/>
      <p:regular r:id="rId24"/>
      <p:bold r:id="rId25"/>
    </p:embeddedFont>
    <p:embeddedFont>
      <p:font typeface="Twinkl" panose="020B0604020202020204" charset="-18"/>
      <p:regular r:id="rId26"/>
      <p:bold r:id="rId27"/>
    </p:embeddedFont>
    <p:embeddedFont>
      <p:font typeface="Twinkl SemiBold" charset="-18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B060402020202020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0F5"/>
    <a:srgbClr val="BE0A27"/>
    <a:srgbClr val="E84D15"/>
    <a:srgbClr val="ACDDFC"/>
    <a:srgbClr val="80C1EB"/>
    <a:srgbClr val="18A0D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84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64ECF3-2AF3-4DC9-9E67-7E1A78D34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3B5D5-09C2-4D53-A4C0-4E18CED8A1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A904FA-7B70-47B8-90A2-F7DDDE2EC0C0}" type="datetimeFigureOut">
              <a:rPr lang="en-GB"/>
              <a:pPr>
                <a:defRPr/>
              </a:pPr>
              <a:t>16/12/2020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403FA-355B-4D64-ADC5-353428AD9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CA02C-E25F-44B0-A4E5-57EC954149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D1752E-9E1F-425A-A0AE-D3A4D50528F2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D1C5BD-2862-4B09-A4FA-F6A485922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116BE-D03E-435C-874D-5E7ECA5955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C0082-935B-459F-8665-140BB7681367}" type="datetimeFigureOut">
              <a:rPr lang="en-GB"/>
              <a:pPr>
                <a:defRPr/>
              </a:pPr>
              <a:t>16/12/2020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828162F-7D36-4627-A965-50D06CCA36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FA3AC63-59C2-4E2B-9ACC-7FBA77923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777EB-E0F4-4528-A727-0C2CE6CF90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191CB-2D6E-4AE3-9060-1FD22DFCE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534C9D-03B1-49E8-8F01-89B0D58C9C72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7053076-1EF7-43BD-9DF0-84B9FF1313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68FC1EF-2056-4579-97A0-81AFFCFE437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4436CDF-7FC9-46BB-90F8-D7E65932A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6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668E6C-0346-4DA6-ADCF-82BDEE79E81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00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8DB9327-CD9A-4892-856B-6C8E69519554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91BB92C-B5E9-4209-B1B9-3E899F9841DE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9E889-6572-43E2-AE1B-42FCD833666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EA67E-EE64-4941-BD93-124880588E9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D7CC8F7-405B-498C-A0FA-206C890E1178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47130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D4388-9FEE-4093-8A98-2EB92165E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70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6C524-42A2-4810-B6F9-796276C492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EE09E7-1379-4A20-B45E-6BD9719A9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B6877FD1-8AFD-4382-A0A8-20A7559F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509713"/>
            <a:ext cx="444976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1A9B3C-8F6F-42A4-8507-DD290C5A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39875"/>
            <a:ext cx="445135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3F13E833-C4BD-46CD-B5E3-0F3C0A43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2" y="487363"/>
            <a:ext cx="8220075" cy="993775"/>
          </a:xfrm>
        </p:spPr>
        <p:txBody>
          <a:bodyPr/>
          <a:lstStyle/>
          <a:p>
            <a:pPr algn="ctr" eaLnBrk="1" hangingPunct="1">
              <a:defRPr/>
            </a:pPr>
            <a:br>
              <a:rPr lang="en-GB" altLang="en-US" dirty="0">
                <a:latin typeface="+mn-lt"/>
              </a:rPr>
            </a:br>
            <a:r>
              <a:rPr lang="en-GB" altLang="en-US" dirty="0">
                <a:latin typeface="Twinkl" pitchFamily="2" charset="0"/>
              </a:rPr>
              <a:t>Guess the word!</a:t>
            </a:r>
            <a:br>
              <a:rPr lang="sl-SI" altLang="en-US" dirty="0">
                <a:latin typeface="Twinkl" pitchFamily="2" charset="0"/>
              </a:rPr>
            </a:br>
            <a:endParaRPr lang="en-GB" altLang="en-US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CC6255-9A18-4B9C-A57E-282E76C41DF1}"/>
              </a:ext>
            </a:extLst>
          </p:cNvPr>
          <p:cNvSpPr/>
          <p:nvPr/>
        </p:nvSpPr>
        <p:spPr>
          <a:xfrm>
            <a:off x="7040563" y="5686425"/>
            <a:ext cx="1457325" cy="536575"/>
          </a:xfrm>
          <a:prstGeom prst="roundRect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0C0D4A-AAD3-4BA7-A823-8EEF6BB3C329}"/>
              </a:ext>
            </a:extLst>
          </p:cNvPr>
          <p:cNvSpPr/>
          <p:nvPr/>
        </p:nvSpPr>
        <p:spPr>
          <a:xfrm>
            <a:off x="344488" y="3622675"/>
            <a:ext cx="2600325" cy="26003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solidFill>
                  <a:schemeClr val="tx1"/>
                </a:solidFill>
              </a:rPr>
              <a:t>snowflake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565226B8-8315-49C8-B9B1-28C8E56B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843088"/>
            <a:ext cx="56626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88C14-1A77-480A-B5DF-0C8ED7D3636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847850"/>
            <a:ext cx="5662612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>
            <a:extLst>
              <a:ext uri="{FF2B5EF4-FFF2-40B4-BE49-F238E27FC236}">
                <a16:creationId xmlns:a16="http://schemas.microsoft.com/office/drawing/2014/main" id="{FCE8C5D6-1FF1-44DB-8DC5-3E458DAA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br>
              <a:rPr lang="en-GB" altLang="en-US">
                <a:latin typeface="Twinkl SemiBold" charset="-18"/>
              </a:rPr>
            </a:br>
            <a:r>
              <a:rPr lang="en-GB" altLang="en-US">
                <a:latin typeface="Twinkl" panose="020B0604020202020204" charset="-18"/>
              </a:rPr>
              <a:t>Guess the word!</a:t>
            </a:r>
            <a:endParaRPr lang="en-GB" altLang="en-US">
              <a:latin typeface="Twinkl SemiBold" charset="-1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B487B-8801-4351-A7F0-D6B136A845CC}"/>
              </a:ext>
            </a:extLst>
          </p:cNvPr>
          <p:cNvSpPr/>
          <p:nvPr/>
        </p:nvSpPr>
        <p:spPr>
          <a:xfrm>
            <a:off x="547688" y="3622675"/>
            <a:ext cx="2600325" cy="26003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presents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B36143-9579-4BD5-A6CF-804AE20613A8}"/>
              </a:ext>
            </a:extLst>
          </p:cNvPr>
          <p:cNvSpPr/>
          <p:nvPr/>
        </p:nvSpPr>
        <p:spPr>
          <a:xfrm>
            <a:off x="7040563" y="5686425"/>
            <a:ext cx="1457325" cy="536575"/>
          </a:xfrm>
          <a:prstGeom prst="roundRect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0CED3AA-08B2-489C-BD4F-0FCFE8A9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anose="020B0604020202020204" charset="-18"/>
              </a:rPr>
              <a:t>Guess the word!</a:t>
            </a:r>
            <a:endParaRPr lang="en-GB" altLang="en-US">
              <a:latin typeface="Twinkl SemiBold" charset="-1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6FFCD2-2DCC-48B2-9786-5EAAE571A609}"/>
              </a:ext>
            </a:extLst>
          </p:cNvPr>
          <p:cNvSpPr/>
          <p:nvPr/>
        </p:nvSpPr>
        <p:spPr>
          <a:xfrm>
            <a:off x="573088" y="3622675"/>
            <a:ext cx="2600325" cy="26003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solidFill>
                  <a:schemeClr val="tx1"/>
                </a:solidFill>
              </a:rPr>
              <a:t>Father</a:t>
            </a:r>
            <a:r>
              <a:rPr lang="es-ES" sz="2800" b="1" dirty="0">
                <a:solidFill>
                  <a:schemeClr val="tx1"/>
                </a:solidFill>
              </a:rPr>
              <a:t> Christmas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D42596-307E-4901-90FB-FDD9CA828047}"/>
              </a:ext>
            </a:extLst>
          </p:cNvPr>
          <p:cNvSpPr/>
          <p:nvPr/>
        </p:nvSpPr>
        <p:spPr>
          <a:xfrm>
            <a:off x="7040563" y="5686425"/>
            <a:ext cx="1457325" cy="536575"/>
          </a:xfrm>
          <a:prstGeom prst="roundRect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2AD1F097-B8CB-411E-BCE8-79CFAC62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528763"/>
            <a:ext cx="25336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01084-75A7-4478-956C-3236C77E995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517650"/>
            <a:ext cx="25336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7CD7083-F5C7-43C4-BDEB-D77C7A34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br>
              <a:rPr lang="en-GB" altLang="en-US">
                <a:latin typeface="Twinkl SemiBold" charset="-18"/>
              </a:rPr>
            </a:br>
            <a:r>
              <a:rPr lang="en-GB" altLang="en-US">
                <a:latin typeface="Twinkl" panose="020B0604020202020204" charset="-18"/>
              </a:rPr>
              <a:t>Guess the word!</a:t>
            </a:r>
            <a:endParaRPr lang="en-GB" altLang="en-US">
              <a:latin typeface="Twinkl SemiBold" charset="-1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AA705E-D48E-4249-9B47-3DF371F0A90E}"/>
              </a:ext>
            </a:extLst>
          </p:cNvPr>
          <p:cNvSpPr/>
          <p:nvPr/>
        </p:nvSpPr>
        <p:spPr>
          <a:xfrm>
            <a:off x="636588" y="3622675"/>
            <a:ext cx="2600325" cy="26003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Christmas </a:t>
            </a:r>
            <a:r>
              <a:rPr lang="es-ES" sz="2800" b="1" dirty="0" err="1">
                <a:solidFill>
                  <a:schemeClr val="tx1"/>
                </a:solidFill>
              </a:rPr>
              <a:t>tree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2891CB-4C77-4418-9598-601E27C7F3F3}"/>
              </a:ext>
            </a:extLst>
          </p:cNvPr>
          <p:cNvSpPr/>
          <p:nvPr/>
        </p:nvSpPr>
        <p:spPr>
          <a:xfrm>
            <a:off x="7040563" y="5686425"/>
            <a:ext cx="1457325" cy="536575"/>
          </a:xfrm>
          <a:prstGeom prst="roundRect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24581" name="Picture 8">
            <a:extLst>
              <a:ext uri="{FF2B5EF4-FFF2-40B4-BE49-F238E27FC236}">
                <a16:creationId xmlns:a16="http://schemas.microsoft.com/office/drawing/2014/main" id="{74667909-86A4-472A-8F0C-E51792D2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727200"/>
            <a:ext cx="2678112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F2FFA-DA5B-40C5-BFB6-FD75DFEFE46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31963"/>
            <a:ext cx="26781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EEDEF22-C38A-4038-99E1-A05B2B5A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br>
              <a:rPr lang="en-GB" altLang="en-US">
                <a:latin typeface="Twinkl SemiBold" charset="-18"/>
              </a:rPr>
            </a:br>
            <a:r>
              <a:rPr lang="en-GB" altLang="en-US">
                <a:latin typeface="Twinkl" panose="020B0604020202020204" charset="-18"/>
              </a:rPr>
              <a:t>Guess the word!</a:t>
            </a:r>
            <a:endParaRPr lang="en-GB" altLang="en-US">
              <a:latin typeface="Twinkl SemiBold" charset="-1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BF7A0D-188E-4D6E-A286-4F1862937F35}"/>
              </a:ext>
            </a:extLst>
          </p:cNvPr>
          <p:cNvSpPr/>
          <p:nvPr/>
        </p:nvSpPr>
        <p:spPr>
          <a:xfrm>
            <a:off x="7040563" y="5686425"/>
            <a:ext cx="1457325" cy="536575"/>
          </a:xfrm>
          <a:prstGeom prst="roundRect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59AA3-C3EF-4E7E-9E69-4E0506E7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892300"/>
            <a:ext cx="42735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E0CB1A-527B-4818-B252-C3B3DADAF81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887538"/>
            <a:ext cx="4278313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CACD76-E320-4E1D-ACD3-5CA09934867A}"/>
              </a:ext>
            </a:extLst>
          </p:cNvPr>
          <p:cNvSpPr/>
          <p:nvPr/>
        </p:nvSpPr>
        <p:spPr>
          <a:xfrm>
            <a:off x="636588" y="3622675"/>
            <a:ext cx="2600325" cy="26003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solidFill>
                  <a:schemeClr val="tx1"/>
                </a:solidFill>
              </a:rPr>
              <a:t>bell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>
            <a:extLst>
              <a:ext uri="{FF2B5EF4-FFF2-40B4-BE49-F238E27FC236}">
                <a16:creationId xmlns:a16="http://schemas.microsoft.com/office/drawing/2014/main" id="{057DEC5B-AA24-415A-8B06-DD9845195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679575"/>
            <a:ext cx="43815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9D85FB-BF7A-4256-AC8C-E8806BBA139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670050"/>
            <a:ext cx="4381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>
            <a:extLst>
              <a:ext uri="{FF2B5EF4-FFF2-40B4-BE49-F238E27FC236}">
                <a16:creationId xmlns:a16="http://schemas.microsoft.com/office/drawing/2014/main" id="{E520055C-863B-42B6-ACD8-A666F16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br>
              <a:rPr lang="en-GB" altLang="en-US">
                <a:latin typeface="Twinkl SemiBold" charset="-18"/>
              </a:rPr>
            </a:br>
            <a:r>
              <a:rPr lang="en-GB" altLang="en-US">
                <a:latin typeface="Twinkl" panose="020B0604020202020204" charset="-18"/>
              </a:rPr>
              <a:t>Guess the word!</a:t>
            </a:r>
            <a:endParaRPr lang="en-GB" altLang="en-US">
              <a:latin typeface="Twinkl SemiBold" charset="-1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C5CBD2-192B-4E18-A6BC-405F6B10AB1A}"/>
              </a:ext>
            </a:extLst>
          </p:cNvPr>
          <p:cNvSpPr/>
          <p:nvPr/>
        </p:nvSpPr>
        <p:spPr>
          <a:xfrm>
            <a:off x="7040563" y="5686425"/>
            <a:ext cx="1457325" cy="536575"/>
          </a:xfrm>
          <a:prstGeom prst="roundRect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C3967A-A510-4A53-AF76-CD6EC0A620C7}"/>
              </a:ext>
            </a:extLst>
          </p:cNvPr>
          <p:cNvSpPr/>
          <p:nvPr/>
        </p:nvSpPr>
        <p:spPr>
          <a:xfrm>
            <a:off x="636588" y="3622675"/>
            <a:ext cx="2600325" cy="26003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solidFill>
                  <a:schemeClr val="tx1"/>
                </a:solidFill>
              </a:rPr>
              <a:t>reindeer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39B6C6D-5B28-41CE-B5EA-71497B5F553A}"/>
              </a:ext>
            </a:extLst>
          </p:cNvPr>
          <p:cNvSpPr/>
          <p:nvPr/>
        </p:nvSpPr>
        <p:spPr>
          <a:xfrm>
            <a:off x="4689475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EB2BB0-EC41-4C6F-B3A5-0081DC69AF2B}"/>
              </a:ext>
            </a:extLst>
          </p:cNvPr>
          <p:cNvSpPr/>
          <p:nvPr/>
        </p:nvSpPr>
        <p:spPr>
          <a:xfrm>
            <a:off x="842963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220" name="Title 20">
            <a:extLst>
              <a:ext uri="{FF2B5EF4-FFF2-40B4-BE49-F238E27FC236}">
                <a16:creationId xmlns:a16="http://schemas.microsoft.com/office/drawing/2014/main" id="{8024261E-48BE-4171-9ECC-3840A6DC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4110038" cy="1217613"/>
          </a:xfrm>
        </p:spPr>
        <p:txBody>
          <a:bodyPr/>
          <a:lstStyle/>
          <a:p>
            <a:pPr eaLnBrk="1" hangingPunct="1"/>
            <a:br>
              <a:rPr lang="es-ES" altLang="en-US" sz="3000">
                <a:latin typeface="Twinkl" panose="020B0604020202020204" charset="-18"/>
              </a:rPr>
            </a:br>
            <a:r>
              <a:rPr lang="es-ES" altLang="en-US" sz="3000">
                <a:latin typeface="Twinkl" panose="020B0604020202020204" charset="-18"/>
              </a:rPr>
              <a:t>snowman</a:t>
            </a:r>
            <a:endParaRPr lang="en-GB" altLang="en-US" sz="3000">
              <a:latin typeface="Twinkl SemiBold" charset="-18"/>
            </a:endParaRPr>
          </a:p>
        </p:txBody>
      </p:sp>
      <p:sp>
        <p:nvSpPr>
          <p:cNvPr id="9221" name="Title 20">
            <a:extLst>
              <a:ext uri="{FF2B5EF4-FFF2-40B4-BE49-F238E27FC236}">
                <a16:creationId xmlns:a16="http://schemas.microsoft.com/office/drawing/2014/main" id="{6C33BA87-2700-4BB3-99AF-E0B9A104AD58}"/>
              </a:ext>
            </a:extLst>
          </p:cNvPr>
          <p:cNvSpPr>
            <a:spLocks/>
          </p:cNvSpPr>
          <p:nvPr/>
        </p:nvSpPr>
        <p:spPr bwMode="auto">
          <a:xfrm>
            <a:off x="4575175" y="479425"/>
            <a:ext cx="4110038" cy="12176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000" b="1"/>
              <a:t>Father Christmas</a:t>
            </a:r>
          </a:p>
        </p:txBody>
      </p:sp>
      <p:pic>
        <p:nvPicPr>
          <p:cNvPr id="9222" name="Picture 8">
            <a:extLst>
              <a:ext uri="{FF2B5EF4-FFF2-40B4-BE49-F238E27FC236}">
                <a16:creationId xmlns:a16="http://schemas.microsoft.com/office/drawing/2014/main" id="{4EB881AE-5CDA-4817-8EDD-ECAAFC12D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955800"/>
            <a:ext cx="2890837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>
            <a:extLst>
              <a:ext uri="{FF2B5EF4-FFF2-40B4-BE49-F238E27FC236}">
                <a16:creationId xmlns:a16="http://schemas.microsoft.com/office/drawing/2014/main" id="{3B67DE84-141D-4243-BD51-431E14B02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697038"/>
            <a:ext cx="232092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D96AA70-CBB5-4F5B-91E1-DFFB596B2CE0}"/>
              </a:ext>
            </a:extLst>
          </p:cNvPr>
          <p:cNvSpPr/>
          <p:nvPr/>
        </p:nvSpPr>
        <p:spPr>
          <a:xfrm>
            <a:off x="4689475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43786F-F691-434D-B6DB-067BEEB725A8}"/>
              </a:ext>
            </a:extLst>
          </p:cNvPr>
          <p:cNvSpPr/>
          <p:nvPr/>
        </p:nvSpPr>
        <p:spPr>
          <a:xfrm>
            <a:off x="842963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4" name="Title 20">
            <a:extLst>
              <a:ext uri="{FF2B5EF4-FFF2-40B4-BE49-F238E27FC236}">
                <a16:creationId xmlns:a16="http://schemas.microsoft.com/office/drawing/2014/main" id="{34CA6B92-D12B-4149-936B-EDA296A3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4110038" cy="1217613"/>
          </a:xfrm>
        </p:spPr>
        <p:txBody>
          <a:bodyPr/>
          <a:lstStyle/>
          <a:p>
            <a:pPr eaLnBrk="1" hangingPunct="1"/>
            <a:r>
              <a:rPr lang="es-ES" altLang="en-US" sz="3000">
                <a:latin typeface="Twinkl" panose="020B0604020202020204" charset="-18"/>
              </a:rPr>
              <a:t>presents</a:t>
            </a:r>
            <a:endParaRPr lang="en-GB" altLang="en-US" sz="3000">
              <a:latin typeface="Twinkl SemiBold" charset="-18"/>
            </a:endParaRPr>
          </a:p>
        </p:txBody>
      </p:sp>
      <p:sp>
        <p:nvSpPr>
          <p:cNvPr id="10245" name="Title 20">
            <a:extLst>
              <a:ext uri="{FF2B5EF4-FFF2-40B4-BE49-F238E27FC236}">
                <a16:creationId xmlns:a16="http://schemas.microsoft.com/office/drawing/2014/main" id="{A03890B5-09D7-4FD8-80DD-A8B98F6A5C47}"/>
              </a:ext>
            </a:extLst>
          </p:cNvPr>
          <p:cNvSpPr>
            <a:spLocks/>
          </p:cNvSpPr>
          <p:nvPr/>
        </p:nvSpPr>
        <p:spPr bwMode="auto">
          <a:xfrm>
            <a:off x="4465638" y="479425"/>
            <a:ext cx="4330700" cy="12176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000" b="1"/>
              <a:t>Christmas tree</a:t>
            </a:r>
          </a:p>
        </p:txBody>
      </p:sp>
      <p:pic>
        <p:nvPicPr>
          <p:cNvPr id="10246" name="Picture 8">
            <a:extLst>
              <a:ext uri="{FF2B5EF4-FFF2-40B4-BE49-F238E27FC236}">
                <a16:creationId xmlns:a16="http://schemas.microsoft.com/office/drawing/2014/main" id="{D92CE75C-665A-470C-BC74-521CC26E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06663"/>
            <a:ext cx="3719512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>
            <a:extLst>
              <a:ext uri="{FF2B5EF4-FFF2-40B4-BE49-F238E27FC236}">
                <a16:creationId xmlns:a16="http://schemas.microsoft.com/office/drawing/2014/main" id="{5DB62D56-E9EC-48C6-BA97-4C0C02B6B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697038"/>
            <a:ext cx="25146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9C5FECB-437F-456D-B712-5A432FF037A0}"/>
              </a:ext>
            </a:extLst>
          </p:cNvPr>
          <p:cNvSpPr/>
          <p:nvPr/>
        </p:nvSpPr>
        <p:spPr>
          <a:xfrm>
            <a:off x="4689475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B3A666-04E2-490D-AF36-10E06B865E85}"/>
              </a:ext>
            </a:extLst>
          </p:cNvPr>
          <p:cNvSpPr/>
          <p:nvPr/>
        </p:nvSpPr>
        <p:spPr>
          <a:xfrm>
            <a:off x="842963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292" name="Title 20">
            <a:extLst>
              <a:ext uri="{FF2B5EF4-FFF2-40B4-BE49-F238E27FC236}">
                <a16:creationId xmlns:a16="http://schemas.microsoft.com/office/drawing/2014/main" id="{1070D976-42DF-408C-8429-F726B807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79425"/>
            <a:ext cx="4481512" cy="1217613"/>
          </a:xfrm>
        </p:spPr>
        <p:txBody>
          <a:bodyPr/>
          <a:lstStyle/>
          <a:p>
            <a:pPr eaLnBrk="1" hangingPunct="1"/>
            <a:r>
              <a:rPr lang="sl-SI" altLang="en-US" sz="3200" dirty="0" err="1">
                <a:latin typeface="Twinkl" panose="020B0604020202020204" charset="-18"/>
              </a:rPr>
              <a:t>snowflake</a:t>
            </a:r>
            <a:endParaRPr lang="en-GB" altLang="en-US" sz="3000" dirty="0">
              <a:latin typeface="Twinkl SemiBold" charset="-18"/>
            </a:endParaRPr>
          </a:p>
        </p:txBody>
      </p:sp>
      <p:sp>
        <p:nvSpPr>
          <p:cNvPr id="12293" name="Title 20">
            <a:extLst>
              <a:ext uri="{FF2B5EF4-FFF2-40B4-BE49-F238E27FC236}">
                <a16:creationId xmlns:a16="http://schemas.microsoft.com/office/drawing/2014/main" id="{B1DF7422-91E4-4794-88E9-E585E4E3C813}"/>
              </a:ext>
            </a:extLst>
          </p:cNvPr>
          <p:cNvSpPr>
            <a:spLocks/>
          </p:cNvSpPr>
          <p:nvPr/>
        </p:nvSpPr>
        <p:spPr bwMode="auto">
          <a:xfrm>
            <a:off x="4575175" y="479425"/>
            <a:ext cx="4110038" cy="12176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200" b="1"/>
              <a:t>fireworks</a:t>
            </a:r>
          </a:p>
        </p:txBody>
      </p:sp>
      <p:pic>
        <p:nvPicPr>
          <p:cNvPr id="12294" name="Picture 2">
            <a:extLst>
              <a:ext uri="{FF2B5EF4-FFF2-40B4-BE49-F238E27FC236}">
                <a16:creationId xmlns:a16="http://schemas.microsoft.com/office/drawing/2014/main" id="{320C4529-F92A-4F19-8FBC-9604188EC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689">
            <a:off x="4501357" y="2661444"/>
            <a:ext cx="41005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D826D5A3-6A47-4191-807A-09A8EFE59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71" y="2289065"/>
            <a:ext cx="29543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66F7D22-D7B1-4798-A580-C232E7850BB4}"/>
              </a:ext>
            </a:extLst>
          </p:cNvPr>
          <p:cNvSpPr/>
          <p:nvPr/>
        </p:nvSpPr>
        <p:spPr>
          <a:xfrm>
            <a:off x="4689475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CD850C-D8E0-4516-944F-C4D212E5CFF9}"/>
              </a:ext>
            </a:extLst>
          </p:cNvPr>
          <p:cNvSpPr/>
          <p:nvPr/>
        </p:nvSpPr>
        <p:spPr>
          <a:xfrm>
            <a:off x="842963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316" name="Title 20">
            <a:extLst>
              <a:ext uri="{FF2B5EF4-FFF2-40B4-BE49-F238E27FC236}">
                <a16:creationId xmlns:a16="http://schemas.microsoft.com/office/drawing/2014/main" id="{0777927C-60BE-4392-9ABB-9C07EA21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79425"/>
            <a:ext cx="4481512" cy="1217613"/>
          </a:xfrm>
        </p:spPr>
        <p:txBody>
          <a:bodyPr/>
          <a:lstStyle/>
          <a:p>
            <a:pPr eaLnBrk="1" hangingPunct="1"/>
            <a:r>
              <a:rPr lang="es-ES" altLang="en-US" sz="3200">
                <a:latin typeface="Twinkl" panose="020B0604020202020204" charset="-18"/>
              </a:rPr>
              <a:t>reindeer</a:t>
            </a:r>
            <a:endParaRPr lang="en-GB" altLang="en-US" sz="3000">
              <a:latin typeface="Twinkl SemiBold" charset="-18"/>
            </a:endParaRPr>
          </a:p>
        </p:txBody>
      </p:sp>
      <p:sp>
        <p:nvSpPr>
          <p:cNvPr id="13317" name="Title 20">
            <a:extLst>
              <a:ext uri="{FF2B5EF4-FFF2-40B4-BE49-F238E27FC236}">
                <a16:creationId xmlns:a16="http://schemas.microsoft.com/office/drawing/2014/main" id="{60A756B1-122B-4E9B-88D9-7D7F517282A1}"/>
              </a:ext>
            </a:extLst>
          </p:cNvPr>
          <p:cNvSpPr>
            <a:spLocks/>
          </p:cNvSpPr>
          <p:nvPr/>
        </p:nvSpPr>
        <p:spPr bwMode="auto">
          <a:xfrm>
            <a:off x="4575175" y="479425"/>
            <a:ext cx="4110038" cy="12176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200" b="1"/>
              <a:t>bell</a:t>
            </a:r>
          </a:p>
        </p:txBody>
      </p:sp>
      <p:pic>
        <p:nvPicPr>
          <p:cNvPr id="13318" name="Picture 1">
            <a:extLst>
              <a:ext uri="{FF2B5EF4-FFF2-40B4-BE49-F238E27FC236}">
                <a16:creationId xmlns:a16="http://schemas.microsoft.com/office/drawing/2014/main" id="{B364FBE7-AABE-4077-88EA-D581AE5B6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359025"/>
            <a:ext cx="307657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>
            <a:extLst>
              <a:ext uri="{FF2B5EF4-FFF2-40B4-BE49-F238E27FC236}">
                <a16:creationId xmlns:a16="http://schemas.microsoft.com/office/drawing/2014/main" id="{5100C632-3B90-45C2-AC50-265B5DD8A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205038"/>
            <a:ext cx="340042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BD5548B-6A12-4875-82C8-89A470013E64}"/>
              </a:ext>
            </a:extLst>
          </p:cNvPr>
          <p:cNvSpPr/>
          <p:nvPr/>
        </p:nvSpPr>
        <p:spPr>
          <a:xfrm>
            <a:off x="4689475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A06D93-4F89-4A26-871B-85925C7CF357}"/>
              </a:ext>
            </a:extLst>
          </p:cNvPr>
          <p:cNvSpPr/>
          <p:nvPr/>
        </p:nvSpPr>
        <p:spPr>
          <a:xfrm>
            <a:off x="842963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4" name="Title 20">
            <a:extLst>
              <a:ext uri="{FF2B5EF4-FFF2-40B4-BE49-F238E27FC236}">
                <a16:creationId xmlns:a16="http://schemas.microsoft.com/office/drawing/2014/main" id="{09974336-C081-40AF-8198-DEF5DE4E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79425"/>
            <a:ext cx="4481512" cy="1425575"/>
          </a:xfrm>
        </p:spPr>
        <p:txBody>
          <a:bodyPr/>
          <a:lstStyle/>
          <a:p>
            <a:pPr algn="ctr" eaLnBrk="1" hangingPunct="1"/>
            <a:r>
              <a:rPr lang="es-ES" altLang="en-US" sz="3200">
                <a:latin typeface="Twinkl" panose="020B0604020202020204" charset="-18"/>
              </a:rPr>
              <a:t>Christmas card</a:t>
            </a:r>
          </a:p>
        </p:txBody>
      </p:sp>
      <p:sp>
        <p:nvSpPr>
          <p:cNvPr id="15365" name="Title 20">
            <a:extLst>
              <a:ext uri="{FF2B5EF4-FFF2-40B4-BE49-F238E27FC236}">
                <a16:creationId xmlns:a16="http://schemas.microsoft.com/office/drawing/2014/main" id="{6C3F798F-A897-435A-AC3D-72CB1B13F5F0}"/>
              </a:ext>
            </a:extLst>
          </p:cNvPr>
          <p:cNvSpPr>
            <a:spLocks/>
          </p:cNvSpPr>
          <p:nvPr/>
        </p:nvSpPr>
        <p:spPr bwMode="auto">
          <a:xfrm>
            <a:off x="4575175" y="479425"/>
            <a:ext cx="4110038" cy="12176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200" b="1"/>
              <a:t>candle</a:t>
            </a:r>
          </a:p>
        </p:txBody>
      </p:sp>
      <p:pic>
        <p:nvPicPr>
          <p:cNvPr id="15366" name="Picture 8">
            <a:extLst>
              <a:ext uri="{FF2B5EF4-FFF2-40B4-BE49-F238E27FC236}">
                <a16:creationId xmlns:a16="http://schemas.microsoft.com/office/drawing/2014/main" id="{9FB38CC9-9C5F-4585-915E-239FAB85F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92313"/>
            <a:ext cx="2286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>
            <a:extLst>
              <a:ext uri="{FF2B5EF4-FFF2-40B4-BE49-F238E27FC236}">
                <a16:creationId xmlns:a16="http://schemas.microsoft.com/office/drawing/2014/main" id="{808457DE-114E-4D37-A5C7-423D8B118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1808163"/>
            <a:ext cx="1146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FABDC17-416C-4180-863F-A7EB3821928E}"/>
              </a:ext>
            </a:extLst>
          </p:cNvPr>
          <p:cNvSpPr/>
          <p:nvPr/>
        </p:nvSpPr>
        <p:spPr>
          <a:xfrm>
            <a:off x="4689475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262355-EE4D-4D25-A98A-60FDED6F1C9E}"/>
              </a:ext>
            </a:extLst>
          </p:cNvPr>
          <p:cNvSpPr/>
          <p:nvPr/>
        </p:nvSpPr>
        <p:spPr>
          <a:xfrm>
            <a:off x="842963" y="2063750"/>
            <a:ext cx="3724275" cy="3722688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388" name="Title 20">
            <a:extLst>
              <a:ext uri="{FF2B5EF4-FFF2-40B4-BE49-F238E27FC236}">
                <a16:creationId xmlns:a16="http://schemas.microsoft.com/office/drawing/2014/main" id="{9C1BEECC-D2F2-438E-A7F2-7D928BB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79425"/>
            <a:ext cx="4481512" cy="1217613"/>
          </a:xfrm>
        </p:spPr>
        <p:txBody>
          <a:bodyPr/>
          <a:lstStyle/>
          <a:p>
            <a:pPr eaLnBrk="1" hangingPunct="1"/>
            <a:r>
              <a:rPr lang="es-ES" altLang="en-US" sz="3200">
                <a:latin typeface="Twinkl" panose="020B0604020202020204" charset="-18"/>
              </a:rPr>
              <a:t>Christmas carols</a:t>
            </a:r>
          </a:p>
        </p:txBody>
      </p:sp>
      <p:sp>
        <p:nvSpPr>
          <p:cNvPr id="16389" name="Title 20">
            <a:extLst>
              <a:ext uri="{FF2B5EF4-FFF2-40B4-BE49-F238E27FC236}">
                <a16:creationId xmlns:a16="http://schemas.microsoft.com/office/drawing/2014/main" id="{61ECADE6-AFD0-4E6E-916E-32C14C4513F4}"/>
              </a:ext>
            </a:extLst>
          </p:cNvPr>
          <p:cNvSpPr>
            <a:spLocks/>
          </p:cNvSpPr>
          <p:nvPr/>
        </p:nvSpPr>
        <p:spPr bwMode="auto">
          <a:xfrm>
            <a:off x="4575175" y="479425"/>
            <a:ext cx="4110038" cy="1217613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sz="3200" b="1" dirty="0">
                <a:latin typeface="+mn-lt"/>
              </a:rPr>
              <a:t>wreath</a:t>
            </a:r>
            <a:endParaRPr lang="es-ES" altLang="en-US" sz="3200" b="1" dirty="0">
              <a:latin typeface="+mn-lt"/>
            </a:endParaRPr>
          </a:p>
        </p:txBody>
      </p:sp>
      <p:pic>
        <p:nvPicPr>
          <p:cNvPr id="16390" name="Picture 11">
            <a:extLst>
              <a:ext uri="{FF2B5EF4-FFF2-40B4-BE49-F238E27FC236}">
                <a16:creationId xmlns:a16="http://schemas.microsoft.com/office/drawing/2014/main" id="{9D7F8C7D-672A-48D9-8940-5C91BE6C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212975"/>
            <a:ext cx="26066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>
            <a:extLst>
              <a:ext uri="{FF2B5EF4-FFF2-40B4-BE49-F238E27FC236}">
                <a16:creationId xmlns:a16="http://schemas.microsoft.com/office/drawing/2014/main" id="{EAB4B205-DA27-4EC6-8803-AEEFB9D79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211388"/>
            <a:ext cx="256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150C36D9-512D-4F85-97C1-95132CE0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16900" cy="1217613"/>
          </a:xfrm>
        </p:spPr>
        <p:txBody>
          <a:bodyPr/>
          <a:lstStyle/>
          <a:p>
            <a:pPr eaLnBrk="1" hangingPunct="1"/>
            <a:r>
              <a:rPr lang="es-ES" altLang="en-US" sz="3600" dirty="0">
                <a:latin typeface="Twinkl SemiBold" charset="-18"/>
              </a:rPr>
              <a:t>What is it?</a:t>
            </a:r>
            <a:endParaRPr lang="en-GB" altLang="en-US" sz="3600" dirty="0">
              <a:latin typeface="Twinkl SemiBold" charset="-1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06AA70-8325-4659-8172-B5C12E31FB6A}"/>
              </a:ext>
            </a:extLst>
          </p:cNvPr>
          <p:cNvSpPr/>
          <p:nvPr/>
        </p:nvSpPr>
        <p:spPr>
          <a:xfrm>
            <a:off x="665163" y="1477963"/>
            <a:ext cx="1508125" cy="15081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F7961B-FDE8-4600-92D5-219BBC857E4D}"/>
              </a:ext>
            </a:extLst>
          </p:cNvPr>
          <p:cNvSpPr/>
          <p:nvPr/>
        </p:nvSpPr>
        <p:spPr>
          <a:xfrm>
            <a:off x="665163" y="3203575"/>
            <a:ext cx="1508125" cy="15081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B66B20-F833-4A6D-ACFB-799788DBF7FE}"/>
              </a:ext>
            </a:extLst>
          </p:cNvPr>
          <p:cNvSpPr/>
          <p:nvPr/>
        </p:nvSpPr>
        <p:spPr>
          <a:xfrm>
            <a:off x="2255838" y="1477963"/>
            <a:ext cx="1506537" cy="15081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A18E45-FA3C-404B-81F2-30894AD439A4}"/>
              </a:ext>
            </a:extLst>
          </p:cNvPr>
          <p:cNvSpPr/>
          <p:nvPr/>
        </p:nvSpPr>
        <p:spPr>
          <a:xfrm>
            <a:off x="2255838" y="3203575"/>
            <a:ext cx="1506537" cy="15081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813664-BCF0-427F-8BA8-CD68F3A88E64}"/>
              </a:ext>
            </a:extLst>
          </p:cNvPr>
          <p:cNvSpPr/>
          <p:nvPr/>
        </p:nvSpPr>
        <p:spPr>
          <a:xfrm>
            <a:off x="3844925" y="1477963"/>
            <a:ext cx="1508125" cy="15081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B2E1A1-967B-4F49-B561-E7DBA4735B02}"/>
              </a:ext>
            </a:extLst>
          </p:cNvPr>
          <p:cNvSpPr/>
          <p:nvPr/>
        </p:nvSpPr>
        <p:spPr>
          <a:xfrm>
            <a:off x="3844925" y="3203575"/>
            <a:ext cx="1508125" cy="15081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5D77D5-5BEF-4DF3-AA80-42706219BDFB}"/>
              </a:ext>
            </a:extLst>
          </p:cNvPr>
          <p:cNvSpPr/>
          <p:nvPr/>
        </p:nvSpPr>
        <p:spPr>
          <a:xfrm>
            <a:off x="5435600" y="1477963"/>
            <a:ext cx="1508125" cy="15081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E38B25-AAF4-47C6-9125-9C1584E8D289}"/>
              </a:ext>
            </a:extLst>
          </p:cNvPr>
          <p:cNvSpPr/>
          <p:nvPr/>
        </p:nvSpPr>
        <p:spPr>
          <a:xfrm>
            <a:off x="7026275" y="1477963"/>
            <a:ext cx="1508125" cy="15081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5CA37A-DC8D-4419-BB49-316F2975460D}"/>
              </a:ext>
            </a:extLst>
          </p:cNvPr>
          <p:cNvSpPr/>
          <p:nvPr/>
        </p:nvSpPr>
        <p:spPr bwMode="auto">
          <a:xfrm>
            <a:off x="5576886" y="3232335"/>
            <a:ext cx="1449389" cy="14192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AAD3961-8D76-44E3-9116-66036EFEE09E}"/>
              </a:ext>
            </a:extLst>
          </p:cNvPr>
          <p:cNvSpPr/>
          <p:nvPr/>
        </p:nvSpPr>
        <p:spPr>
          <a:xfrm>
            <a:off x="7162336" y="3232335"/>
            <a:ext cx="1449389" cy="1419225"/>
          </a:xfrm>
          <a:prstGeom prst="ellipse">
            <a:avLst/>
          </a:prstGeom>
          <a:solidFill>
            <a:srgbClr val="ADE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9475" name="Picture 44">
            <a:extLst>
              <a:ext uri="{FF2B5EF4-FFF2-40B4-BE49-F238E27FC236}">
                <a16:creationId xmlns:a16="http://schemas.microsoft.com/office/drawing/2014/main" id="{42A7C08F-EFCF-4DD5-AD4D-5F7C3B70A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7" y="3429000"/>
            <a:ext cx="965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46">
            <a:extLst>
              <a:ext uri="{FF2B5EF4-FFF2-40B4-BE49-F238E27FC236}">
                <a16:creationId xmlns:a16="http://schemas.microsoft.com/office/drawing/2014/main" id="{CB273295-4DF7-4253-9947-BFDEF6C8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609725"/>
            <a:ext cx="12017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48">
            <a:extLst>
              <a:ext uri="{FF2B5EF4-FFF2-40B4-BE49-F238E27FC236}">
                <a16:creationId xmlns:a16="http://schemas.microsoft.com/office/drawing/2014/main" id="{8614FDFB-2FE0-4AD2-9BED-9880AB4C7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576388"/>
            <a:ext cx="7985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3">
            <a:extLst>
              <a:ext uri="{FF2B5EF4-FFF2-40B4-BE49-F238E27FC236}">
                <a16:creationId xmlns:a16="http://schemas.microsoft.com/office/drawing/2014/main" id="{8A9B0452-BD0A-4660-BC97-4261B164D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81163"/>
            <a:ext cx="14747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4">
            <a:extLst>
              <a:ext uri="{FF2B5EF4-FFF2-40B4-BE49-F238E27FC236}">
                <a16:creationId xmlns:a16="http://schemas.microsoft.com/office/drawing/2014/main" id="{B958EE52-5285-4356-9D1B-FA69F1759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584325"/>
            <a:ext cx="7223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5">
            <a:extLst>
              <a:ext uri="{FF2B5EF4-FFF2-40B4-BE49-F238E27FC236}">
                <a16:creationId xmlns:a16="http://schemas.microsoft.com/office/drawing/2014/main" id="{F9CF876D-3490-4C4A-9CAC-DCC97F04D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584325"/>
            <a:ext cx="377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6">
            <a:extLst>
              <a:ext uri="{FF2B5EF4-FFF2-40B4-BE49-F238E27FC236}">
                <a16:creationId xmlns:a16="http://schemas.microsoft.com/office/drawing/2014/main" id="{DCD7C766-1121-4A84-9209-20A059E26F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360738"/>
            <a:ext cx="76993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7">
            <a:extLst>
              <a:ext uri="{FF2B5EF4-FFF2-40B4-BE49-F238E27FC236}">
                <a16:creationId xmlns:a16="http://schemas.microsoft.com/office/drawing/2014/main" id="{DBC1E4F8-D0F6-41EE-AEB0-EA68772AC5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413125"/>
            <a:ext cx="113188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8">
            <a:extLst>
              <a:ext uri="{FF2B5EF4-FFF2-40B4-BE49-F238E27FC236}">
                <a16:creationId xmlns:a16="http://schemas.microsoft.com/office/drawing/2014/main" id="{1AB86F34-CB06-46D8-A2B7-287A86339B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327400"/>
            <a:ext cx="974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10">
            <a:extLst>
              <a:ext uri="{FF2B5EF4-FFF2-40B4-BE49-F238E27FC236}">
                <a16:creationId xmlns:a16="http://schemas.microsoft.com/office/drawing/2014/main" id="{8DF6FFE4-4690-4AC3-967B-A298B59E14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98" y="3405187"/>
            <a:ext cx="8302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itle 20">
            <a:extLst>
              <a:ext uri="{FF2B5EF4-FFF2-40B4-BE49-F238E27FC236}">
                <a16:creationId xmlns:a16="http://schemas.microsoft.com/office/drawing/2014/main" id="{7671434C-7E89-4869-9A88-00CF8572A6EC}"/>
              </a:ext>
            </a:extLst>
          </p:cNvPr>
          <p:cNvSpPr txBox="1">
            <a:spLocks/>
          </p:cNvSpPr>
          <p:nvPr/>
        </p:nvSpPr>
        <p:spPr bwMode="auto">
          <a:xfrm>
            <a:off x="394825" y="5029384"/>
            <a:ext cx="8216900" cy="12176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sl-SI" altLang="en-US" sz="3600" dirty="0">
                <a:latin typeface="Twinkl SemiBold" charset="-18"/>
              </a:rPr>
              <a:t>Kaj je na sliki? Poimenuj.</a:t>
            </a:r>
            <a:endParaRPr lang="en-GB" altLang="en-US" sz="3600" dirty="0">
              <a:latin typeface="Twinkl SemiBold" charset="-1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>
            <a:extLst>
              <a:ext uri="{FF2B5EF4-FFF2-40B4-BE49-F238E27FC236}">
                <a16:creationId xmlns:a16="http://schemas.microsoft.com/office/drawing/2014/main" id="{45CF569D-6525-46EF-A6D1-1A1E6E78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07975"/>
            <a:ext cx="8220075" cy="119697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br>
              <a:rPr lang="en-GB" altLang="en-US" dirty="0"/>
            </a:br>
            <a:r>
              <a:rPr lang="en-GB" altLang="en-US" dirty="0">
                <a:latin typeface="Twinkl" pitchFamily="2" charset="0"/>
              </a:rPr>
              <a:t>Guess the word game!</a:t>
            </a:r>
            <a:br>
              <a:rPr lang="sl-SI" altLang="en-US" dirty="0">
                <a:latin typeface="Twinkl" pitchFamily="2" charset="0"/>
              </a:rPr>
            </a:br>
            <a:r>
              <a:rPr lang="sl-SI" altLang="en-US" dirty="0">
                <a:latin typeface="Twinkl" pitchFamily="2" charset="0"/>
              </a:rPr>
              <a:t>IGRA: Ugani besedo.</a:t>
            </a:r>
            <a:endParaRPr lang="en-GB" alt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06F26DA4-DBE2-4892-AFED-77CBDA3B2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07975"/>
            <a:ext cx="1343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>
            <a:extLst>
              <a:ext uri="{FF2B5EF4-FFF2-40B4-BE49-F238E27FC236}">
                <a16:creationId xmlns:a16="http://schemas.microsoft.com/office/drawing/2014/main" id="{444B2098-F5C9-4F24-BB8A-C2F133C4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07975"/>
            <a:ext cx="1343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>
            <a:extLst>
              <a:ext uri="{FF2B5EF4-FFF2-40B4-BE49-F238E27FC236}">
                <a16:creationId xmlns:a16="http://schemas.microsoft.com/office/drawing/2014/main" id="{0E014876-C699-4D2C-995A-2CC0413EF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847850"/>
            <a:ext cx="4394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84</Words>
  <Application>Microsoft Office PowerPoint</Application>
  <PresentationFormat>Diaprojekcija na zaslonu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Twinkl</vt:lpstr>
      <vt:lpstr>Calibri</vt:lpstr>
      <vt:lpstr>Arial</vt:lpstr>
      <vt:lpstr>Twinkl SemiBold</vt:lpstr>
      <vt:lpstr>Sassoon Infant Rg</vt:lpstr>
      <vt:lpstr>Office Theme</vt:lpstr>
      <vt:lpstr>PowerPointova predstavitev</vt:lpstr>
      <vt:lpstr> snowman</vt:lpstr>
      <vt:lpstr>presents</vt:lpstr>
      <vt:lpstr>snowflake</vt:lpstr>
      <vt:lpstr>reindeer</vt:lpstr>
      <vt:lpstr>Christmas card</vt:lpstr>
      <vt:lpstr>Christmas carols</vt:lpstr>
      <vt:lpstr>What is it?</vt:lpstr>
      <vt:lpstr> Guess the word game! IGRA: Ugani besedo.</vt:lpstr>
      <vt:lpstr> Guess the word! </vt:lpstr>
      <vt:lpstr> Guess the word!</vt:lpstr>
      <vt:lpstr>Guess the word!</vt:lpstr>
      <vt:lpstr> Guess the word!</vt:lpstr>
      <vt:lpstr> Guess the word!</vt:lpstr>
      <vt:lpstr> Guess the word!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Aleksander Bissachi</cp:lastModifiedBy>
  <cp:revision>146</cp:revision>
  <dcterms:created xsi:type="dcterms:W3CDTF">2014-10-01T16:09:27Z</dcterms:created>
  <dcterms:modified xsi:type="dcterms:W3CDTF">2020-12-16T09:19:04Z</dcterms:modified>
</cp:coreProperties>
</file>