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71" r:id="rId7"/>
    <p:sldId id="272" r:id="rId8"/>
    <p:sldId id="27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784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61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6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119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80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40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25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24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6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269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179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594C-FBFE-4302-BFD4-D60163EB9135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051B-7B7D-4A6E-9CCA-62DA9243D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36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cody_PEa8&amp;t=64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rlr4uXAz-JM&amp;ab_channel=KidsTV12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a-Nhyg8Lnqs&amp;ab_channel=TheLearningStation-KidsSongsandNurseryRhyme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kvV4PR-q0&amp;ab_channel=SuperSimpleSongs-KidsSong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e7Wrs58Q4eg&amp;ab_channel=Theskylark'sdream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e7LNcjvH4&amp;ab_channel=ChristmasSongsandCarols-LovetoSi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bp-E24Hm3Ac&amp;ab_channel=Spycho:P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ychristmas.com/fun/spotthedifference_snowman.s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769704" y="1610713"/>
            <a:ext cx="9914374" cy="2387600"/>
          </a:xfrm>
        </p:spPr>
        <p:txBody>
          <a:bodyPr>
            <a:noAutofit/>
          </a:bodyPr>
          <a:lstStyle/>
          <a:p>
            <a:r>
              <a:rPr lang="sl-SI" sz="8000" b="1" dirty="0">
                <a:solidFill>
                  <a:schemeClr val="bg1"/>
                </a:solidFill>
                <a:latin typeface="Indie Flower" panose="02000000000000000000" pitchFamily="2" charset="0"/>
              </a:rPr>
              <a:t>MERRY CHRISTMAS AND A HAPPY NEW YEAR</a:t>
            </a:r>
          </a:p>
        </p:txBody>
      </p:sp>
    </p:spTree>
    <p:extLst>
      <p:ext uri="{BB962C8B-B14F-4D97-AF65-F5344CB8AC3E}">
        <p14:creationId xmlns:p14="http://schemas.microsoft.com/office/powerpoint/2010/main" val="220580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40242" y="157293"/>
            <a:ext cx="8460712" cy="1228987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Indie Flower" panose="02000000000000000000" pitchFamily="2" charset="0"/>
              </a:rPr>
              <a:t>ZADNJO URO ANGLEŠČINE V LETU 2020 SI LAHKO MALCE POPESTRIMO IN SE POZABAVAMO.</a:t>
            </a:r>
          </a:p>
        </p:txBody>
      </p:sp>
      <p:sp>
        <p:nvSpPr>
          <p:cNvPr id="5" name="Naslov 3"/>
          <p:cNvSpPr txBox="1">
            <a:spLocks/>
          </p:cNvSpPr>
          <p:nvPr/>
        </p:nvSpPr>
        <p:spPr>
          <a:xfrm>
            <a:off x="1865644" y="1199626"/>
            <a:ext cx="8460712" cy="1228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200" b="1" dirty="0">
                <a:solidFill>
                  <a:srgbClr val="FF0000"/>
                </a:solidFill>
                <a:latin typeface="Indie Flower" panose="02000000000000000000" pitchFamily="2" charset="0"/>
              </a:rPr>
              <a:t>NAJPREJ TE ČAKA RISANKA O MAČKU, KI JE REŠIL BOŽIČ …</a:t>
            </a:r>
          </a:p>
        </p:txBody>
      </p:sp>
      <p:sp>
        <p:nvSpPr>
          <p:cNvPr id="6" name="Naslov 3"/>
          <p:cNvSpPr txBox="1">
            <a:spLocks/>
          </p:cNvSpPr>
          <p:nvPr/>
        </p:nvSpPr>
        <p:spPr>
          <a:xfrm>
            <a:off x="2831962" y="2428613"/>
            <a:ext cx="8460712" cy="1228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200" b="1" dirty="0">
                <a:solidFill>
                  <a:schemeClr val="bg1"/>
                </a:solidFill>
                <a:latin typeface="Indie Flower" panose="02000000000000000000" pitchFamily="2" charset="0"/>
              </a:rPr>
              <a:t>… NA KONCU PA ŠE NEKAJ ZABAVE </a:t>
            </a:r>
          </a:p>
          <a:p>
            <a:pPr algn="l"/>
            <a:r>
              <a:rPr lang="sl-SI" sz="3200" b="1" dirty="0">
                <a:solidFill>
                  <a:schemeClr val="bg1"/>
                </a:solidFill>
                <a:latin typeface="Indie Flower" panose="02000000000000000000" pitchFamily="2" charset="0"/>
              </a:rPr>
              <a:t>IN PLESA …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265336" y="3535662"/>
            <a:ext cx="4320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rgbClr val="FF0000"/>
                </a:solidFill>
                <a:latin typeface="Indie Flower" panose="02000000000000000000" pitchFamily="2" charset="0"/>
              </a:rPr>
              <a:t>UŽIVAJ!</a:t>
            </a:r>
          </a:p>
        </p:txBody>
      </p:sp>
    </p:spTree>
    <p:extLst>
      <p:ext uri="{BB962C8B-B14F-4D97-AF65-F5344CB8AC3E}">
        <p14:creationId xmlns:p14="http://schemas.microsoft.com/office/powerpoint/2010/main" val="12190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01449" y="-637437"/>
            <a:ext cx="10470383" cy="2387600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Indie Flower" panose="02000000000000000000" pitchFamily="2" charset="0"/>
              </a:rPr>
              <a:t>LISTEN TO THE STORY ABOUT PETE THE CAT.</a:t>
            </a:r>
          </a:p>
        </p:txBody>
      </p:sp>
      <p:sp>
        <p:nvSpPr>
          <p:cNvPr id="5" name="Naslov 3"/>
          <p:cNvSpPr txBox="1">
            <a:spLocks/>
          </p:cNvSpPr>
          <p:nvPr/>
        </p:nvSpPr>
        <p:spPr>
          <a:xfrm>
            <a:off x="2579075" y="449534"/>
            <a:ext cx="991437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rgbClr val="FF0000"/>
                </a:solidFill>
                <a:latin typeface="Indie Flower" panose="02000000000000000000" pitchFamily="2" charset="0"/>
              </a:rPr>
              <a:t>PRISLUHNI ZGODBI O MAČKU PETU.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824145" y="3379852"/>
            <a:ext cx="623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TUKAJ</a:t>
            </a:r>
          </a:p>
          <a:p>
            <a:pPr algn="ctr"/>
            <a:r>
              <a:rPr lang="sl-S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https://www.youtube.com/watch?v=lWcody_PEa8&amp;t=64s</a:t>
            </a:r>
            <a:r>
              <a:rPr lang="sl-SI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l="11406" r="11592"/>
          <a:stretch/>
        </p:blipFill>
        <p:spPr>
          <a:xfrm>
            <a:off x="1261011" y="1969229"/>
            <a:ext cx="1754521" cy="22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31328" y="-358536"/>
            <a:ext cx="10470383" cy="2387600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Indie Flower" panose="02000000000000000000" pitchFamily="2" charset="0"/>
              </a:rPr>
              <a:t>YOU CAN ILLUSTRATE THE STORY INTO YOUR ENGLISH NOTEBOOK, IF YOU WANT TO.</a:t>
            </a:r>
          </a:p>
        </p:txBody>
      </p:sp>
      <p:sp>
        <p:nvSpPr>
          <p:cNvPr id="6" name="Naslov 3"/>
          <p:cNvSpPr txBox="1">
            <a:spLocks/>
          </p:cNvSpPr>
          <p:nvPr/>
        </p:nvSpPr>
        <p:spPr>
          <a:xfrm>
            <a:off x="529214" y="2029064"/>
            <a:ext cx="9232762" cy="1500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rgbClr val="FF0000"/>
                </a:solidFill>
                <a:latin typeface="Indie Flower" panose="02000000000000000000" pitchFamily="2" charset="0"/>
              </a:rPr>
              <a:t>ČE ŽELIŠ, LAHKO ZGODBICO ILUSTRIRAŠ V SVOJ ZVEZEK ANGLEŠČINE.</a:t>
            </a:r>
          </a:p>
        </p:txBody>
      </p:sp>
    </p:spTree>
    <p:extLst>
      <p:ext uri="{BB962C8B-B14F-4D97-AF65-F5344CB8AC3E}">
        <p14:creationId xmlns:p14="http://schemas.microsoft.com/office/powerpoint/2010/main" val="20763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ers On Snow, New Year With Santa Claus Background For PowerPoint -  Christmas PPT Templat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 bwMode="auto">
          <a:xfrm>
            <a:off x="0" y="-144379"/>
            <a:ext cx="12192000" cy="70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565279" y="0"/>
            <a:ext cx="8048731" cy="785521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Indie Flower" panose="02000000000000000000" pitchFamily="2" charset="0"/>
              </a:rPr>
              <a:t>LISTEN, DANCE AND ENJOY …</a:t>
            </a:r>
          </a:p>
        </p:txBody>
      </p:sp>
      <p:sp>
        <p:nvSpPr>
          <p:cNvPr id="5" name="Naslov 3"/>
          <p:cNvSpPr txBox="1">
            <a:spLocks/>
          </p:cNvSpPr>
          <p:nvPr/>
        </p:nvSpPr>
        <p:spPr>
          <a:xfrm>
            <a:off x="4527872" y="586515"/>
            <a:ext cx="8048731" cy="78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rgbClr val="FF0000"/>
                </a:solidFill>
                <a:latin typeface="Indie Flower" panose="02000000000000000000" pitchFamily="2" charset="0"/>
              </a:rPr>
              <a:t>POSLUŠAJ, ZAPLEŠI IN UŽIVAJ ...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>
          <a:xfrm>
            <a:off x="-1446964" y="1958553"/>
            <a:ext cx="8048731" cy="78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4000" b="1" dirty="0">
              <a:solidFill>
                <a:schemeClr val="bg1"/>
              </a:solidFill>
              <a:latin typeface="Indie Flower" panose="02000000000000000000" pitchFamily="2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55BDDB1-11E7-4166-AE7E-E9B4D06B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28" y="2062011"/>
            <a:ext cx="4831168" cy="2903093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A2E9CF0-BC6C-41E9-AB76-56AB4594FCB3}"/>
              </a:ext>
            </a:extLst>
          </p:cNvPr>
          <p:cNvSpPr txBox="1"/>
          <p:nvPr/>
        </p:nvSpPr>
        <p:spPr>
          <a:xfrm>
            <a:off x="92869" y="1268578"/>
            <a:ext cx="576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DANCING CHRISTMAS TREE SONG (CLICK HERE)</a:t>
            </a:r>
            <a:endParaRPr lang="sl-SI" sz="2400" dirty="0">
              <a:solidFill>
                <a:srgbClr val="FFFF00"/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1F100F2-DBD6-42AB-AFDC-CEDAED954B5B}"/>
              </a:ext>
            </a:extLst>
          </p:cNvPr>
          <p:cNvSpPr txBox="1"/>
          <p:nvPr/>
        </p:nvSpPr>
        <p:spPr>
          <a:xfrm>
            <a:off x="6144722" y="1268578"/>
            <a:ext cx="614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BOOM CHICKA BOOM CHRISTMAS (CLICK HERE)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67541F2B-ECF1-463F-871E-9F1A27817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135" y="1978299"/>
            <a:ext cx="3897293" cy="19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565279" y="0"/>
            <a:ext cx="8048731" cy="785521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Indie Flower" panose="02000000000000000000" pitchFamily="2" charset="0"/>
              </a:rPr>
              <a:t>LISTEN, DANCE AND ENJOY …</a:t>
            </a:r>
          </a:p>
        </p:txBody>
      </p:sp>
      <p:sp>
        <p:nvSpPr>
          <p:cNvPr id="5" name="Naslov 3"/>
          <p:cNvSpPr txBox="1">
            <a:spLocks/>
          </p:cNvSpPr>
          <p:nvPr/>
        </p:nvSpPr>
        <p:spPr>
          <a:xfrm>
            <a:off x="4527872" y="586515"/>
            <a:ext cx="8048731" cy="78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rgbClr val="FF0000"/>
                </a:solidFill>
                <a:latin typeface="Indie Flower" panose="02000000000000000000" pitchFamily="2" charset="0"/>
              </a:rPr>
              <a:t>POSLUŠAJ, ZAPLEŠI IN UŽIVAJ ...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>
          <a:xfrm>
            <a:off x="-1446964" y="1958553"/>
            <a:ext cx="8048731" cy="78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4000" b="1" dirty="0">
              <a:solidFill>
                <a:schemeClr val="bg1"/>
              </a:solidFill>
              <a:latin typeface="Indie Flower" panose="020000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00BA8EF-32FB-4FBD-B863-457D2BEBC06B}"/>
              </a:ext>
            </a:extLst>
          </p:cNvPr>
          <p:cNvSpPr txBox="1"/>
          <p:nvPr/>
        </p:nvSpPr>
        <p:spPr>
          <a:xfrm>
            <a:off x="108284" y="1727718"/>
            <a:ext cx="649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WISH YOU A MERRY CHRISTMAS (CLICK HERE)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097A01A-02EC-4FEC-AC37-D2755DD89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43" y="2420218"/>
            <a:ext cx="5930255" cy="361854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46F2932-D556-42C7-B6C0-2040D8440A85}"/>
              </a:ext>
            </a:extLst>
          </p:cNvPr>
          <p:cNvSpPr txBox="1"/>
          <p:nvPr/>
        </p:nvSpPr>
        <p:spPr>
          <a:xfrm>
            <a:off x="7167046" y="1727718"/>
            <a:ext cx="466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CRAZY SANTA DANCE (CLICK HERE)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F3B9E9B-6347-4F5D-949D-15E2D2B60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010" y="2744074"/>
            <a:ext cx="53340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8"/>
          <a:stretch/>
        </p:blipFill>
        <p:spPr bwMode="auto">
          <a:xfrm>
            <a:off x="42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565279" y="0"/>
            <a:ext cx="8048731" cy="785521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Indie Flower" panose="02000000000000000000" pitchFamily="2" charset="0"/>
              </a:rPr>
              <a:t>LISTEN, DANCE AND ENJOY …</a:t>
            </a:r>
          </a:p>
        </p:txBody>
      </p:sp>
      <p:sp>
        <p:nvSpPr>
          <p:cNvPr id="5" name="Naslov 3"/>
          <p:cNvSpPr txBox="1">
            <a:spLocks/>
          </p:cNvSpPr>
          <p:nvPr/>
        </p:nvSpPr>
        <p:spPr>
          <a:xfrm>
            <a:off x="4527872" y="586515"/>
            <a:ext cx="8048731" cy="78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rgbClr val="FF0000"/>
                </a:solidFill>
                <a:latin typeface="Indie Flower" panose="02000000000000000000" pitchFamily="2" charset="0"/>
              </a:rPr>
              <a:t>POSLUŠAJ, ZAPLEŠI IN UŽIVAJ ...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>
          <a:xfrm>
            <a:off x="-1446964" y="1958553"/>
            <a:ext cx="8048731" cy="78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4000" b="1" dirty="0">
              <a:solidFill>
                <a:schemeClr val="bg1"/>
              </a:solidFill>
              <a:latin typeface="Indie Flower" panose="020000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00BA8EF-32FB-4FBD-B863-457D2BEBC06B}"/>
              </a:ext>
            </a:extLst>
          </p:cNvPr>
          <p:cNvSpPr txBox="1"/>
          <p:nvPr/>
        </p:nvSpPr>
        <p:spPr>
          <a:xfrm>
            <a:off x="311734" y="1958548"/>
            <a:ext cx="649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CHRISTMAS DANCE SONGS (CLICK HERE)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2DC9F58-996A-425E-88F4-2E1286194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65" y="2545065"/>
            <a:ext cx="6354117" cy="324950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B338A2E-7C83-4415-9F46-55ABEEF928FC}"/>
              </a:ext>
            </a:extLst>
          </p:cNvPr>
          <p:cNvSpPr txBox="1"/>
          <p:nvPr/>
        </p:nvSpPr>
        <p:spPr>
          <a:xfrm>
            <a:off x="7483452" y="1923964"/>
            <a:ext cx="430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 DANCE NOW (CLICK HERE)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6ECFDE4-3037-407B-AECE-3934A047E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874" y="2605871"/>
            <a:ext cx="5321126" cy="31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3"/>
          <p:cNvSpPr txBox="1">
            <a:spLocks/>
          </p:cNvSpPr>
          <p:nvPr/>
        </p:nvSpPr>
        <p:spPr>
          <a:xfrm>
            <a:off x="-1446964" y="1958553"/>
            <a:ext cx="8048731" cy="78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4000" b="1" dirty="0">
              <a:solidFill>
                <a:schemeClr val="bg1"/>
              </a:solidFill>
              <a:latin typeface="Indie Flower" panose="02000000000000000000" pitchFamily="2" charset="0"/>
            </a:endParaRPr>
          </a:p>
        </p:txBody>
      </p:sp>
      <p:pic>
        <p:nvPicPr>
          <p:cNvPr id="11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eers On Snow, New Year With Santa Claus Background For PowerPoint - 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slov 3"/>
          <p:cNvSpPr>
            <a:spLocks noGrp="1"/>
          </p:cNvSpPr>
          <p:nvPr>
            <p:ph type="ctrTitle"/>
          </p:nvPr>
        </p:nvSpPr>
        <p:spPr>
          <a:xfrm>
            <a:off x="301449" y="-637437"/>
            <a:ext cx="10470383" cy="2387600"/>
          </a:xfrm>
        </p:spPr>
        <p:txBody>
          <a:bodyPr>
            <a:noAutofit/>
          </a:bodyPr>
          <a:lstStyle/>
          <a:p>
            <a:r>
              <a:rPr lang="sl-SI" sz="4000" b="1">
                <a:solidFill>
                  <a:schemeClr val="bg1"/>
                </a:solidFill>
                <a:latin typeface="Indie Flower" panose="02000000000000000000" pitchFamily="2" charset="0"/>
              </a:rPr>
              <a:t>PLAY THE </a:t>
            </a:r>
            <a:r>
              <a:rPr lang="sl-SI" sz="4000" b="1" dirty="0">
                <a:solidFill>
                  <a:schemeClr val="bg1"/>
                </a:solidFill>
                <a:latin typeface="Indie Flower" panose="02000000000000000000" pitchFamily="2" charset="0"/>
              </a:rPr>
              <a:t>GAME. FIND 8 DIFFERENCES.</a:t>
            </a:r>
          </a:p>
        </p:txBody>
      </p:sp>
      <p:sp>
        <p:nvSpPr>
          <p:cNvPr id="15" name="Naslov 3"/>
          <p:cNvSpPr txBox="1">
            <a:spLocks/>
          </p:cNvSpPr>
          <p:nvPr/>
        </p:nvSpPr>
        <p:spPr>
          <a:xfrm>
            <a:off x="692810" y="1373585"/>
            <a:ext cx="9232762" cy="1500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rgbClr val="FF0000"/>
                </a:solidFill>
                <a:latin typeface="Indie Flower" panose="02000000000000000000" pitchFamily="2" charset="0"/>
              </a:rPr>
              <a:t>IGRAJ IGRO. POIŠČI 8 RAZLIK.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1116769" y="3262770"/>
            <a:ext cx="804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TUKAJ</a:t>
            </a:r>
          </a:p>
          <a:p>
            <a:pPr algn="ctr"/>
            <a:r>
              <a:rPr lang="sl-SI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https://www.whychristmas.com/fun/spotthedifference_snowman.shtml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9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Christmas Snow Backgrounds for Powerpoint Templates - PPT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/>
        </p:blipFill>
        <p:spPr bwMode="auto">
          <a:xfrm>
            <a:off x="-1" y="-542611"/>
            <a:ext cx="12192001" cy="68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" y="1672213"/>
            <a:ext cx="5185787" cy="5185787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3255667" y="55266"/>
            <a:ext cx="4049485" cy="1881866"/>
          </a:xfrm>
          <a:prstGeom prst="cloudCallout">
            <a:avLst>
              <a:gd name="adj1" fmla="val -60313"/>
              <a:gd name="adj2" fmla="val 1132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ndie Flower" panose="02000000000000000000" pitchFamily="2" charset="0"/>
              </a:rPr>
              <a:t>MERRY CHRISTMAS</a:t>
            </a:r>
          </a:p>
        </p:txBody>
      </p:sp>
      <p:sp>
        <p:nvSpPr>
          <p:cNvPr id="6" name="Oblak 5"/>
          <p:cNvSpPr/>
          <p:nvPr/>
        </p:nvSpPr>
        <p:spPr>
          <a:xfrm>
            <a:off x="7395586" y="937321"/>
            <a:ext cx="4250453" cy="1999622"/>
          </a:xfrm>
          <a:prstGeom prst="cloudCallout">
            <a:avLst>
              <a:gd name="adj1" fmla="val -96720"/>
              <a:gd name="adj2" fmla="val 4189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ndie Flower" panose="02000000000000000000" pitchFamily="2" charset="0"/>
              </a:rPr>
              <a:t>AND A HAPPY NEW YEAR!</a:t>
            </a:r>
            <a:endParaRPr lang="sl-SI" sz="3600" dirty="0">
              <a:latin typeface="Indie Flow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8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232</Words>
  <Application>Microsoft Office PowerPoint</Application>
  <PresentationFormat>Širokozaslonsko</PresentationFormat>
  <Paragraphs>30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Indie Flower</vt:lpstr>
      <vt:lpstr>Officeova tema</vt:lpstr>
      <vt:lpstr>MERRY CHRISTMAS AND A HAPPY NEW YEAR</vt:lpstr>
      <vt:lpstr>ZADNJO URO ANGLEŠČINE V LETU 2020 SI LAHKO MALCE POPESTRIMO IN SE POZABAVAMO.</vt:lpstr>
      <vt:lpstr>LISTEN TO THE STORY ABOUT PETE THE CAT.</vt:lpstr>
      <vt:lpstr>YOU CAN ILLUSTRATE THE STORY INTO YOUR ENGLISH NOTEBOOK, IF YOU WANT TO.</vt:lpstr>
      <vt:lpstr>LISTEN, DANCE AND ENJOY …</vt:lpstr>
      <vt:lpstr>LISTEN, DANCE AND ENJOY …</vt:lpstr>
      <vt:lpstr>LISTEN, DANCE AND ENJOY …</vt:lpstr>
      <vt:lpstr>PLAY THE GAME. FIND 8 DIFFERENCES.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MARRY CHRISTMAS AND HAPPY NEW YEAR</dc:title>
  <dc:creator>ANJA TRATNIK</dc:creator>
  <cp:lastModifiedBy>Aleksander Bissachi</cp:lastModifiedBy>
  <cp:revision>26</cp:revision>
  <dcterms:created xsi:type="dcterms:W3CDTF">2020-12-13T14:46:29Z</dcterms:created>
  <dcterms:modified xsi:type="dcterms:W3CDTF">2020-12-16T10:29:02Z</dcterms:modified>
</cp:coreProperties>
</file>