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3"/>
    <p:restoredTop sz="95964"/>
  </p:normalViewPr>
  <p:slideViewPr>
    <p:cSldViewPr snapToGrid="0" snapToObjects="1">
      <p:cViewPr varScale="1">
        <p:scale>
          <a:sx n="90" d="100"/>
          <a:sy n="90" d="100"/>
        </p:scale>
        <p:origin x="232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A4D16-A491-4347-A39E-8EEA609A84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946DF-1D9D-EF46-854B-A5836EE50E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1B9F62-E1E3-3B43-AA2B-0F6D636F5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378E-6568-2C43-83B9-9B2EBF31CE54}" type="datetimeFigureOut">
              <a:rPr lang="sl-SI" smtClean="0"/>
              <a:t>4. 10. 21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70C34-1DCE-5740-BF91-73EF86E25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7BB26-D335-1A46-805C-75393CB24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6B49-94C0-E142-90A2-68AFD4820C7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41325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123FC-087F-314A-B57E-0D0D8FE50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3D60FE-3AD6-4742-AF46-0D261E7D36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5B939-0AE3-B549-9727-AED49CF13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378E-6568-2C43-83B9-9B2EBF31CE54}" type="datetimeFigureOut">
              <a:rPr lang="sl-SI" smtClean="0"/>
              <a:t>4. 10. 21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84D51D-B492-1B4F-90EC-43A93EB0F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ACA320-278A-B54A-87DA-F5164A579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6B49-94C0-E142-90A2-68AFD4820C7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30028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7BDA09-7AD6-BB46-A080-566C2D2B52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7593DD-3CD2-9E4B-945F-32D3A06087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524BF3-168F-F642-BF59-44A5C1491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378E-6568-2C43-83B9-9B2EBF31CE54}" type="datetimeFigureOut">
              <a:rPr lang="sl-SI" smtClean="0"/>
              <a:t>4. 10. 21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15648-AF12-274A-9A72-F57DBB756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7630D-A6E0-A247-A97F-918B8D48C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6B49-94C0-E142-90A2-68AFD4820C7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32734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D5C08-C608-3C4C-B71A-756E0E4BC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03B42-7A4F-F941-8AE5-F016C6728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D35AE1-092D-BF48-A217-219ADE58A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378E-6568-2C43-83B9-9B2EBF31CE54}" type="datetimeFigureOut">
              <a:rPr lang="sl-SI" smtClean="0"/>
              <a:t>4. 10. 21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45F717-330D-2E47-861E-372B4CB49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07D348-B1E1-FD4E-B577-B10E07C33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6B49-94C0-E142-90A2-68AFD4820C7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27108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E83F7-2708-EF4D-BD5E-BF81190D4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BA2CA6-558C-D64C-A196-E8393F434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3CAECD-BEFE-A940-99C8-99B8BC7B4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378E-6568-2C43-83B9-9B2EBF31CE54}" type="datetimeFigureOut">
              <a:rPr lang="sl-SI" smtClean="0"/>
              <a:t>4. 10. 21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9607A-D6DB-2846-B462-D9CA88491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2C156-7978-384F-A677-A80911905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6B49-94C0-E142-90A2-68AFD4820C7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48299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D3F2C-2571-8E47-B27D-90103F84B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AA469-5315-2443-8C14-68D1802C79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C91F55-CDA0-AA4E-B4BB-83967D4F89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CE9C47-52C3-CE45-A3A9-14AE8A413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378E-6568-2C43-83B9-9B2EBF31CE54}" type="datetimeFigureOut">
              <a:rPr lang="sl-SI" smtClean="0"/>
              <a:t>4. 10. 21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2F7AB-604F-D74E-90CC-2A54AF91B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3ED70B-5353-2641-937B-EFBADDD46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6B49-94C0-E142-90A2-68AFD4820C7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2338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F4187-C706-0646-A72C-6790C4D1D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523950-B36E-5A45-B095-6FBA01C922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06C9FC-0A1D-F14E-99A2-B8BF775652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D729DA-51BA-E347-8667-0AE3459198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7FD924-F764-234D-BF91-EB234177A2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A8BF0C-A3B9-9040-810E-BA91CBB2D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378E-6568-2C43-83B9-9B2EBF31CE54}" type="datetimeFigureOut">
              <a:rPr lang="sl-SI" smtClean="0"/>
              <a:t>4. 10. 21</a:t>
            </a:fld>
            <a:endParaRPr 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F8AA2A-95A2-3D43-9802-55901E6B6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2FA71B-9A33-2F4F-A6EE-760134C57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6B49-94C0-E142-90A2-68AFD4820C7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91288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39667-3317-8341-BC0D-A7BCBC70C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6B88E2-9944-4042-BAAB-BA93C6EF6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378E-6568-2C43-83B9-9B2EBF31CE54}" type="datetimeFigureOut">
              <a:rPr lang="sl-SI" smtClean="0"/>
              <a:t>4. 10. 21</a:t>
            </a:fld>
            <a:endParaRPr 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05A3B9-A95F-B74C-941D-E807FED15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5EB2DD-9B95-6F4C-8E2B-0971D969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6B49-94C0-E142-90A2-68AFD4820C7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94190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99B12B-7968-BD4D-8ED7-D5BB5AC7C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378E-6568-2C43-83B9-9B2EBF31CE54}" type="datetimeFigureOut">
              <a:rPr lang="sl-SI" smtClean="0"/>
              <a:t>4. 10. 21</a:t>
            </a:fld>
            <a:endParaRPr 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B71022-D3E4-FC45-BC3D-B0F55ADB3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6F6577-F6A4-2C4C-A430-171A83D1E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6B49-94C0-E142-90A2-68AFD4820C7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90609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50E9E-7D23-0D4D-B851-FC23952D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CCC5A-FA34-C643-B4E4-BBBA34992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740961-CB7B-F844-8D4E-B8715784A0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C864EB-AC17-D644-AE18-D5ABBC498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378E-6568-2C43-83B9-9B2EBF31CE54}" type="datetimeFigureOut">
              <a:rPr lang="sl-SI" smtClean="0"/>
              <a:t>4. 10. 21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C43552-5A88-2440-BD61-508E46D03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7F819F-0F63-7643-81CD-A0D761BCD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6B49-94C0-E142-90A2-68AFD4820C7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21642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D018B-09DB-9342-A519-187A23C6B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3378A6-7544-E042-A95F-68E6EDDCA8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67CCCE-014E-A94B-A576-B3CE5E26A7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9937F1-510B-2D45-AD9B-615F73B2F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378E-6568-2C43-83B9-9B2EBF31CE54}" type="datetimeFigureOut">
              <a:rPr lang="sl-SI" smtClean="0"/>
              <a:t>4. 10. 21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03EDEE-2761-9B47-BC82-6D0574A2F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5C4383-9C77-554F-8278-08996F1E2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6B49-94C0-E142-90A2-68AFD4820C7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13630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6C0DB4-1A99-C249-9C86-E5C6D9D18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CACECB-7631-6F4E-A0A9-93DB75BFE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9D3A7-E5EC-B84E-A6B2-2715416724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D378E-6568-2C43-83B9-9B2EBF31CE54}" type="datetimeFigureOut">
              <a:rPr lang="sl-SI" smtClean="0"/>
              <a:t>4. 10. 21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D0DDC-A941-CC46-9ACA-272C35C1F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A2BA6-2ECB-C74A-9BD5-199BEF348B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26B49-94C0-E142-90A2-68AFD4820C7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6491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6CC7-4D26-BD42-B6CD-D4F7BFF3EC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/>
          <a:lstStyle/>
          <a:p>
            <a:r>
              <a:rPr lang="sl-SI" dirty="0">
                <a:latin typeface="Bradley Hand" pitchFamily="2" charset="77"/>
              </a:rPr>
              <a:t>OBLIKOVANJE V PROSTORU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A0C674-C123-C041-B465-9AE99B5BB3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87600"/>
            <a:ext cx="9144000" cy="498475"/>
          </a:xfrm>
        </p:spPr>
        <p:txBody>
          <a:bodyPr/>
          <a:lstStyle/>
          <a:p>
            <a:r>
              <a:rPr lang="sl-SI" dirty="0"/>
              <a:t>ARHITEKTURA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7ECD12-9910-C94B-A23E-45904AB477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5121" y="3092450"/>
            <a:ext cx="6461758" cy="3365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969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95F75-BEFC-6146-837F-0F7B76A7B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3600" dirty="0">
                <a:solidFill>
                  <a:srgbClr val="FFC000"/>
                </a:solidFill>
                <a:latin typeface="Bradley Hand" pitchFamily="2" charset="77"/>
              </a:rPr>
              <a:t>Preden se lotimo likovnega izdelka, najprej pojasnimo nekatere pojme....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EE852-E87F-2D4A-B33B-61A98CD16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>
                <a:solidFill>
                  <a:srgbClr val="FFC000"/>
                </a:solidFill>
                <a:latin typeface="Bradley Hand" pitchFamily="2" charset="77"/>
              </a:rPr>
              <a:t>ARHITEKTURA</a:t>
            </a:r>
            <a:r>
              <a:rPr lang="sl-SI" dirty="0">
                <a:latin typeface="Bradley Hand" pitchFamily="2" charset="77"/>
              </a:rPr>
              <a:t> je umetniška zvrst, ki se posveča ustvarjanju okolja, ki je primerno za človeško prebivanje.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2D83E1-A583-CF48-B791-4E979482D5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0237" y="2709862"/>
            <a:ext cx="5851525" cy="3893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785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AAEA2-61FF-8740-8EB4-42E13A502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>
                <a:solidFill>
                  <a:srgbClr val="FFC000"/>
                </a:solidFill>
                <a:latin typeface="Bradley Hand" pitchFamily="2" charset="77"/>
              </a:rPr>
              <a:t>Arhitekt</a:t>
            </a:r>
            <a:r>
              <a:rPr lang="sl-SI" dirty="0">
                <a:latin typeface="Bradley Hand" pitchFamily="2" charset="77"/>
              </a:rPr>
              <a:t> je oseba, ki načrtuje in nadzoruje gradnjo projektov.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C29074A-19E4-6948-AC22-DBD0C8E741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675" y="2693988"/>
            <a:ext cx="3175000" cy="392430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4FE0BD7-FE6E-9D4C-B71F-0600D1C0F5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7276" y="1843088"/>
            <a:ext cx="3771900" cy="2159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85A84A0-A4D5-5A43-AA8E-E6E6FEBA0A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7150" y="4154488"/>
            <a:ext cx="3289300" cy="2463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5B7297D-308F-D14D-95D6-E04A05DFCE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26450" y="2101850"/>
            <a:ext cx="3060700" cy="265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540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87452-07C8-0B4B-B370-D6780D81F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solidFill>
                  <a:srgbClr val="FFC000"/>
                </a:solidFill>
                <a:latin typeface="Bradley Hand" pitchFamily="2" charset="77"/>
              </a:rPr>
              <a:t>OBLIKE PROSTOROV </a:t>
            </a:r>
            <a:r>
              <a:rPr lang="sl-SI" dirty="0">
                <a:latin typeface="Bradley Hand" pitchFamily="2" charset="77"/>
              </a:rPr>
              <a:t>– arhitekt pri svojem delu različne oblike prostorov.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EC623C7-0BF4-4F4D-BC23-26ED0162B3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9362" y="2191544"/>
            <a:ext cx="9473276" cy="3752056"/>
          </a:xfrm>
        </p:spPr>
      </p:pic>
    </p:spTree>
    <p:extLst>
      <p:ext uri="{BB962C8B-B14F-4D97-AF65-F5344CB8AC3E}">
        <p14:creationId xmlns:p14="http://schemas.microsoft.com/office/powerpoint/2010/main" val="2409701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D17C4-7A9C-0D4A-8F78-E99DD2C36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latin typeface="Bradley Hand" pitchFamily="2" charset="77"/>
              </a:rPr>
              <a:t>Poglejmo še nekaj arhitekturnih prostorov...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9D6FEE0-D7BD-BB41-BBE9-CA170AF66B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6070" y="1690688"/>
            <a:ext cx="3289300" cy="246380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24DC825-B74B-B745-A3EF-F0BE4E786D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7500" y="1358900"/>
            <a:ext cx="3111500" cy="20701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B4D24EE-3546-FD42-B574-F00A8CA880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2642" y="3547021"/>
            <a:ext cx="4266716" cy="315826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9537351-D293-754D-8D6E-057A610334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33360" y="1168965"/>
            <a:ext cx="3797300" cy="21336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5CE52E1-BB09-B74E-A371-D38C1AF310E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96630" y="3961359"/>
            <a:ext cx="3266688" cy="214201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7566606-A335-CF4E-95D6-203A9B6356B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3006" y="4337051"/>
            <a:ext cx="3556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975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45988-13E0-9242-8740-692734D01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>
                <a:solidFill>
                  <a:srgbClr val="FFC000"/>
                </a:solidFill>
                <a:latin typeface="Bradley Hand" pitchFamily="2" charset="77"/>
              </a:rPr>
              <a:t>LIKOVNA NALOGA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81E26-00A8-AD44-875E-020D1A4C0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>
                <a:latin typeface="Bradley Hand" pitchFamily="2" charset="77"/>
              </a:rPr>
              <a:t>Z oblikovanjem iz papirnih trakov bomo izdelali notranji prostor po lastni domišljiji.</a:t>
            </a:r>
          </a:p>
          <a:p>
            <a:pPr marL="0" indent="0">
              <a:buNone/>
            </a:pPr>
            <a:r>
              <a:rPr lang="sl-SI" dirty="0">
                <a:latin typeface="Bradley Hand" pitchFamily="2" charset="77"/>
              </a:rPr>
              <a:t>Papirne trakove lahko zvijamo, pregibamo, prepletamo...</a:t>
            </a:r>
          </a:p>
          <a:p>
            <a:pPr marL="0" indent="0">
              <a:buNone/>
            </a:pPr>
            <a:endParaRPr lang="sl-SI" dirty="0">
              <a:latin typeface="Bradley Hand" pitchFamily="2" charset="77"/>
            </a:endParaRPr>
          </a:p>
          <a:p>
            <a:pPr marL="0" indent="0">
              <a:buNone/>
            </a:pPr>
            <a:r>
              <a:rPr lang="sl-SI" dirty="0">
                <a:latin typeface="Bradley Hand" pitchFamily="2" charset="77"/>
              </a:rPr>
              <a:t>Likovni motiv: izdelaj igralnico za svojega živalskega prijatelja (če ga nimaš, naj bo domišljijski) – muca, kužka, hrček, ptička...</a:t>
            </a:r>
          </a:p>
          <a:p>
            <a:pPr marL="0" indent="0">
              <a:buNone/>
            </a:pPr>
            <a:endParaRPr lang="sl-SI" dirty="0">
              <a:latin typeface="Bradley Hand" pitchFamily="2" charset="77"/>
            </a:endParaRPr>
          </a:p>
          <a:p>
            <a:pPr marL="0" indent="0">
              <a:buNone/>
            </a:pPr>
            <a:r>
              <a:rPr lang="sl-SI" dirty="0">
                <a:latin typeface="Bradley Hand" pitchFamily="2" charset="77"/>
              </a:rPr>
              <a:t>Žival potrebuje prostor za plezanje, skakanje, skrivanje in druge dejavnosti. </a:t>
            </a:r>
          </a:p>
        </p:txBody>
      </p:sp>
    </p:spTree>
    <p:extLst>
      <p:ext uri="{BB962C8B-B14F-4D97-AF65-F5344CB8AC3E}">
        <p14:creationId xmlns:p14="http://schemas.microsoft.com/office/powerpoint/2010/main" val="330369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88636-3CE1-274C-9108-F82AF6658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>
                <a:solidFill>
                  <a:srgbClr val="FFC000"/>
                </a:solidFill>
                <a:latin typeface="Bradley Hand" pitchFamily="2" charset="77"/>
              </a:rPr>
              <a:t>POTREBUJEŠ: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92137-9C2B-744A-A8E1-9CB2067C2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sl-SI" dirty="0">
                <a:latin typeface="Bradley Hand" pitchFamily="2" charset="77"/>
              </a:rPr>
              <a:t>Papirnate trakove (časopis, listi, reklame)</a:t>
            </a:r>
          </a:p>
          <a:p>
            <a:pPr>
              <a:buFontTx/>
              <a:buChar char="-"/>
            </a:pPr>
            <a:r>
              <a:rPr lang="sl-SI" dirty="0">
                <a:latin typeface="Bradley Hand" pitchFamily="2" charset="77"/>
              </a:rPr>
              <a:t>Lepilo</a:t>
            </a:r>
          </a:p>
          <a:p>
            <a:pPr>
              <a:buFontTx/>
              <a:buChar char="-"/>
            </a:pPr>
            <a:r>
              <a:rPr lang="sl-SI" dirty="0">
                <a:latin typeface="Bradley Hand" pitchFamily="2" charset="77"/>
              </a:rPr>
              <a:t>Škarje</a:t>
            </a:r>
          </a:p>
          <a:p>
            <a:pPr marL="0" indent="0">
              <a:buNone/>
            </a:pPr>
            <a:r>
              <a:rPr lang="sl-SI" dirty="0">
                <a:latin typeface="Bradley Hand" pitchFamily="2" charset="77"/>
              </a:rPr>
              <a:t>- Škatlo od čevljev (ali kaj drugega, s čim boš lahko naredil/a sobo)</a:t>
            </a:r>
          </a:p>
        </p:txBody>
      </p:sp>
    </p:spTree>
    <p:extLst>
      <p:ext uri="{BB962C8B-B14F-4D97-AF65-F5344CB8AC3E}">
        <p14:creationId xmlns:p14="http://schemas.microsoft.com/office/powerpoint/2010/main" val="2971037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F5784-2936-B64C-9224-C473CF0FD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latin typeface="Bradley Hand" pitchFamily="2" charset="77"/>
              </a:rPr>
              <a:t>PRIMER: oblikovanje svoje svoje sobe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173E929-36EC-964F-A4D3-640FF5AE5A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82986" y="1713309"/>
            <a:ext cx="4575175" cy="3431381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BBA3645-FD9B-1549-AD26-475B06A3574C}"/>
              </a:ext>
            </a:extLst>
          </p:cNvPr>
          <p:cNvSpPr txBox="1"/>
          <p:nvPr/>
        </p:nvSpPr>
        <p:spPr>
          <a:xfrm>
            <a:off x="2057400" y="5167311"/>
            <a:ext cx="1331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Zgoraj je prikazana soba, izdelana iz različnih materialov, da si boš lažje predstavljal/a kako</a:t>
            </a:r>
          </a:p>
          <a:p>
            <a:r>
              <a:rPr lang="sl-SI" dirty="0"/>
              <a:t>naj izgleda soba za tvojo žival.</a:t>
            </a:r>
          </a:p>
        </p:txBody>
      </p:sp>
    </p:spTree>
    <p:extLst>
      <p:ext uri="{BB962C8B-B14F-4D97-AF65-F5344CB8AC3E}">
        <p14:creationId xmlns:p14="http://schemas.microsoft.com/office/powerpoint/2010/main" val="932054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187</Words>
  <Application>Microsoft Macintosh PowerPoint</Application>
  <PresentationFormat>Widescreen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Bradley Hand</vt:lpstr>
      <vt:lpstr>Calibri</vt:lpstr>
      <vt:lpstr>Calibri Light</vt:lpstr>
      <vt:lpstr>Office Theme</vt:lpstr>
      <vt:lpstr>OBLIKOVANJE V PROSTORU</vt:lpstr>
      <vt:lpstr>Preden se lotimo likovnega izdelka, najprej pojasnimo nekatere pojme.... </vt:lpstr>
      <vt:lpstr>Arhitekt je oseba, ki načrtuje in nadzoruje gradnjo projektov. </vt:lpstr>
      <vt:lpstr>OBLIKE PROSTOROV – arhitekt pri svojem delu različne oblike prostorov. </vt:lpstr>
      <vt:lpstr>Poglejmo še nekaj arhitekturnih prostorov... </vt:lpstr>
      <vt:lpstr>LIKOVNA NALOGA</vt:lpstr>
      <vt:lpstr>POTREBUJEŠ: </vt:lpstr>
      <vt:lpstr>PRIMER: oblikovanje svoje svoje sobe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OBLIKOVANJE V PROSTORU</dc:title>
  <dc:creator>Barbara Zupan</dc:creator>
  <cp:lastModifiedBy>Barbara Zupan</cp:lastModifiedBy>
  <cp:revision>1</cp:revision>
  <dcterms:created xsi:type="dcterms:W3CDTF">2021-10-04T06:23:52Z</dcterms:created>
  <dcterms:modified xsi:type="dcterms:W3CDTF">2021-10-04T09:20:57Z</dcterms:modified>
</cp:coreProperties>
</file>