
<file path=[Content_Types].xml><?xml version="1.0" encoding="utf-8"?>
<Types xmlns="http://schemas.openxmlformats.org/package/2006/content-types"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2" r:id="rId17"/>
  </p:sldIdLst>
  <p:sldSz cx="7556500" cy="10693400"/>
  <p:notesSz cx="7556500" cy="106934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50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47216" y="625606"/>
            <a:ext cx="446841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8" y="5988307"/>
            <a:ext cx="52939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4033" y="1461598"/>
            <a:ext cx="5594784" cy="384721"/>
          </a:xfrm>
        </p:spPr>
        <p:txBody>
          <a:bodyPr lIns="0" tIns="0" rIns="0" bIns="0"/>
          <a:lstStyle>
            <a:lvl1pPr>
              <a:defRPr sz="25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4033" y="1461598"/>
            <a:ext cx="5594784" cy="384721"/>
          </a:xfrm>
        </p:spPr>
        <p:txBody>
          <a:bodyPr lIns="0" tIns="0" rIns="0" bIns="0"/>
          <a:lstStyle>
            <a:lvl1pPr>
              <a:defRPr sz="25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5"/>
            <a:ext cx="32898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8" y="2459485"/>
            <a:ext cx="32898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4033" y="1461598"/>
            <a:ext cx="5594784" cy="384721"/>
          </a:xfrm>
        </p:spPr>
        <p:txBody>
          <a:bodyPr lIns="0" tIns="0" rIns="0" bIns="0"/>
          <a:lstStyle>
            <a:lvl1pPr>
              <a:defRPr sz="25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4033" y="1461601"/>
            <a:ext cx="5594784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3" y="2459485"/>
            <a:ext cx="68065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5"/>
            <a:ext cx="24201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5"/>
            <a:ext cx="173945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3" y="9944865"/>
            <a:ext cx="173945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2">
        <a:defRPr>
          <a:latin typeface="+mn-lt"/>
          <a:ea typeface="+mn-ea"/>
          <a:cs typeface="+mn-cs"/>
        </a:defRPr>
      </a:lvl2pPr>
      <a:lvl3pPr marL="914404">
        <a:defRPr>
          <a:latin typeface="+mn-lt"/>
          <a:ea typeface="+mn-ea"/>
          <a:cs typeface="+mn-cs"/>
        </a:defRPr>
      </a:lvl3pPr>
      <a:lvl4pPr marL="1371606">
        <a:defRPr>
          <a:latin typeface="+mn-lt"/>
          <a:ea typeface="+mn-ea"/>
          <a:cs typeface="+mn-cs"/>
        </a:defRPr>
      </a:lvl4pPr>
      <a:lvl5pPr marL="1828807">
        <a:defRPr>
          <a:latin typeface="+mn-lt"/>
          <a:ea typeface="+mn-ea"/>
          <a:cs typeface="+mn-cs"/>
        </a:defRPr>
      </a:lvl5pPr>
      <a:lvl6pPr marL="2286009">
        <a:defRPr>
          <a:latin typeface="+mn-lt"/>
          <a:ea typeface="+mn-ea"/>
          <a:cs typeface="+mn-cs"/>
        </a:defRPr>
      </a:lvl6pPr>
      <a:lvl7pPr marL="2743211">
        <a:defRPr>
          <a:latin typeface="+mn-lt"/>
          <a:ea typeface="+mn-ea"/>
          <a:cs typeface="+mn-cs"/>
        </a:defRPr>
      </a:lvl7pPr>
      <a:lvl8pPr marL="3200413">
        <a:defRPr>
          <a:latin typeface="+mn-lt"/>
          <a:ea typeface="+mn-ea"/>
          <a:cs typeface="+mn-cs"/>
        </a:defRPr>
      </a:lvl8pPr>
      <a:lvl9pPr marL="365761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2">
        <a:defRPr>
          <a:latin typeface="+mn-lt"/>
          <a:ea typeface="+mn-ea"/>
          <a:cs typeface="+mn-cs"/>
        </a:defRPr>
      </a:lvl2pPr>
      <a:lvl3pPr marL="914404">
        <a:defRPr>
          <a:latin typeface="+mn-lt"/>
          <a:ea typeface="+mn-ea"/>
          <a:cs typeface="+mn-cs"/>
        </a:defRPr>
      </a:lvl3pPr>
      <a:lvl4pPr marL="1371606">
        <a:defRPr>
          <a:latin typeface="+mn-lt"/>
          <a:ea typeface="+mn-ea"/>
          <a:cs typeface="+mn-cs"/>
        </a:defRPr>
      </a:lvl4pPr>
      <a:lvl5pPr marL="1828807">
        <a:defRPr>
          <a:latin typeface="+mn-lt"/>
          <a:ea typeface="+mn-ea"/>
          <a:cs typeface="+mn-cs"/>
        </a:defRPr>
      </a:lvl5pPr>
      <a:lvl6pPr marL="2286009">
        <a:defRPr>
          <a:latin typeface="+mn-lt"/>
          <a:ea typeface="+mn-ea"/>
          <a:cs typeface="+mn-cs"/>
        </a:defRPr>
      </a:lvl6pPr>
      <a:lvl7pPr marL="2743211">
        <a:defRPr>
          <a:latin typeface="+mn-lt"/>
          <a:ea typeface="+mn-ea"/>
          <a:cs typeface="+mn-cs"/>
        </a:defRPr>
      </a:lvl7pPr>
      <a:lvl8pPr marL="3200413">
        <a:defRPr>
          <a:latin typeface="+mn-lt"/>
          <a:ea typeface="+mn-ea"/>
          <a:cs typeface="+mn-cs"/>
        </a:defRPr>
      </a:lvl8pPr>
      <a:lvl9pPr marL="3657615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https://pixabay.com/en/sow-farmer-agriculture-cloud-990331/" TargetMode="Externa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hyperlink" Target="http://losprimerosdelpadilla.blogspot.com/2018/" TargetMode="Externa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://www.eslkidstuff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DB3B99B8-94CC-49D9-9A84-019CFBB61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54954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112E8AF7-394B-49B8-8B31-8024398C8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49250" y="4356100"/>
            <a:ext cx="7090702" cy="3907272"/>
          </a:xfrm>
          <a:prstGeom prst="rect">
            <a:avLst/>
          </a:prstGeom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EF342FC8-709D-4719-B38C-B37FA99DD6C8}"/>
              </a:ext>
            </a:extLst>
          </p:cNvPr>
          <p:cNvSpPr txBox="1"/>
          <p:nvPr/>
        </p:nvSpPr>
        <p:spPr>
          <a:xfrm>
            <a:off x="882650" y="1384300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7200" b="1" dirty="0">
                <a:solidFill>
                  <a:srgbClr val="00B050"/>
                </a:solidFill>
              </a:rPr>
              <a:t>ON THE FARM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A8C817E5-030F-48C0-BAD9-804C780EC0AC}"/>
              </a:ext>
            </a:extLst>
          </p:cNvPr>
          <p:cNvSpPr txBox="1"/>
          <p:nvPr/>
        </p:nvSpPr>
        <p:spPr>
          <a:xfrm>
            <a:off x="862273" y="2576183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7200" b="1" dirty="0">
                <a:solidFill>
                  <a:srgbClr val="00B0F0"/>
                </a:solidFill>
              </a:rPr>
              <a:t>Na </a:t>
            </a:r>
            <a:r>
              <a:rPr lang="sl-SI" sz="6600" b="1" dirty="0">
                <a:solidFill>
                  <a:srgbClr val="00B0F0"/>
                </a:solidFill>
              </a:rPr>
              <a:t>kmetiji</a:t>
            </a:r>
            <a:endParaRPr lang="sl-SI" sz="7200" b="1" dirty="0">
              <a:solidFill>
                <a:srgbClr val="00B0F0"/>
              </a:solidFill>
            </a:endParaRPr>
          </a:p>
        </p:txBody>
      </p:sp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8CFEBB4A-8966-44C9-BF62-9C670B9AF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4500" y="993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1"/>
    </mc:Choice>
    <mc:Fallback xmlns="">
      <p:transition spd="slow" advTm="7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1282" y="9134603"/>
            <a:ext cx="43180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495" dirty="0">
                <a:latin typeface="Arial"/>
                <a:cs typeface="Arial"/>
              </a:rPr>
              <a:t>Which animal </a:t>
            </a:r>
            <a:r>
              <a:rPr sz="4800" spc="-330" dirty="0">
                <a:latin typeface="Arial"/>
                <a:cs typeface="Arial"/>
              </a:rPr>
              <a:t>is</a:t>
            </a:r>
            <a:r>
              <a:rPr sz="4800" spc="-484" dirty="0">
                <a:latin typeface="Arial"/>
                <a:cs typeface="Arial"/>
              </a:rPr>
              <a:t> </a:t>
            </a:r>
            <a:r>
              <a:rPr sz="4800" spc="-140" dirty="0">
                <a:latin typeface="Arial"/>
                <a:cs typeface="Arial"/>
              </a:rPr>
              <a:t>it?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2906" y="9995413"/>
            <a:ext cx="1822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LM Roman 9"/>
                <a:cs typeface="LM Roman 9"/>
              </a:rPr>
              <a:t>8</a:t>
            </a:r>
            <a:endParaRPr sz="2400">
              <a:latin typeface="LM Roman 9"/>
              <a:cs typeface="LM Roman 9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47215" y="625602"/>
            <a:ext cx="44659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360" dirty="0"/>
              <a:t>What’s </a:t>
            </a:r>
            <a:r>
              <a:rPr sz="4800" spc="-235" dirty="0"/>
              <a:t>that</a:t>
            </a:r>
            <a:r>
              <a:rPr sz="4800" spc="-505" dirty="0"/>
              <a:t> </a:t>
            </a:r>
            <a:r>
              <a:rPr sz="4800" spc="-540" dirty="0"/>
              <a:t>sound?</a:t>
            </a:r>
            <a:endParaRPr sz="4800"/>
          </a:p>
        </p:txBody>
      </p:sp>
      <p:sp>
        <p:nvSpPr>
          <p:cNvPr id="5" name="object 5"/>
          <p:cNvSpPr/>
          <p:nvPr/>
        </p:nvSpPr>
        <p:spPr>
          <a:xfrm>
            <a:off x="1165275" y="1672958"/>
            <a:ext cx="5229479" cy="7378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51F967A1-DF4D-4DE0-BF59-37AA3E950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4500" y="993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3"/>
    </mc:Choice>
    <mc:Fallback xmlns="">
      <p:transition spd="slow" advTm="10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76868" y="9134603"/>
            <a:ext cx="28067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155" dirty="0">
                <a:latin typeface="Arial"/>
                <a:cs typeface="Arial"/>
              </a:rPr>
              <a:t>It’s </a:t>
            </a:r>
            <a:r>
              <a:rPr sz="4800" spc="-455" dirty="0">
                <a:latin typeface="Arial"/>
                <a:cs typeface="Arial"/>
              </a:rPr>
              <a:t>a</a:t>
            </a:r>
            <a:r>
              <a:rPr sz="4800" spc="260" dirty="0">
                <a:latin typeface="Arial"/>
                <a:cs typeface="Arial"/>
              </a:rPr>
              <a:t> </a:t>
            </a:r>
            <a:r>
              <a:rPr sz="4800" spc="-520" dirty="0">
                <a:latin typeface="Arial"/>
                <a:cs typeface="Arial"/>
              </a:rPr>
              <a:t>sheep!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91172" y="9995413"/>
            <a:ext cx="1822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LM Roman 9"/>
                <a:cs typeface="LM Roman 9"/>
              </a:rPr>
              <a:t>9</a:t>
            </a:r>
            <a:endParaRPr sz="2400">
              <a:latin typeface="LM Roman 9"/>
              <a:cs typeface="LM Roman 9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3144" y="753364"/>
            <a:ext cx="5915767" cy="83276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8C7BB7CF-82CF-4EC5-9E3B-80794BFF3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4500" y="993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2"/>
    </mc:Choice>
    <mc:Fallback xmlns="">
      <p:transition spd="slow" advTm="4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1282" y="9134603"/>
            <a:ext cx="43180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495" dirty="0">
                <a:latin typeface="Arial"/>
                <a:cs typeface="Arial"/>
              </a:rPr>
              <a:t>Which animal </a:t>
            </a:r>
            <a:r>
              <a:rPr sz="4800" spc="-330" dirty="0">
                <a:latin typeface="Arial"/>
                <a:cs typeface="Arial"/>
              </a:rPr>
              <a:t>is</a:t>
            </a:r>
            <a:r>
              <a:rPr sz="4800" spc="-484" dirty="0">
                <a:latin typeface="Arial"/>
                <a:cs typeface="Arial"/>
              </a:rPr>
              <a:t> </a:t>
            </a:r>
            <a:r>
              <a:rPr sz="4800" spc="-140" dirty="0">
                <a:latin typeface="Arial"/>
                <a:cs typeface="Arial"/>
              </a:rPr>
              <a:t>it?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2906" y="9995413"/>
            <a:ext cx="3384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30" dirty="0">
                <a:latin typeface="Trebuchet MS"/>
                <a:cs typeface="Trebuchet MS"/>
              </a:rPr>
              <a:t>10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47215" y="625602"/>
            <a:ext cx="44659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360" dirty="0"/>
              <a:t>What’s </a:t>
            </a:r>
            <a:r>
              <a:rPr sz="4800" spc="-235" dirty="0"/>
              <a:t>that</a:t>
            </a:r>
            <a:r>
              <a:rPr sz="4800" spc="-505" dirty="0"/>
              <a:t> </a:t>
            </a:r>
            <a:r>
              <a:rPr sz="4800" spc="-540" dirty="0"/>
              <a:t>sound?</a:t>
            </a:r>
            <a:endParaRPr sz="4800"/>
          </a:p>
        </p:txBody>
      </p:sp>
      <p:sp>
        <p:nvSpPr>
          <p:cNvPr id="5" name="object 5"/>
          <p:cNvSpPr/>
          <p:nvPr/>
        </p:nvSpPr>
        <p:spPr>
          <a:xfrm>
            <a:off x="1088342" y="1548904"/>
            <a:ext cx="5383377" cy="76094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B6B736F7-FE50-4D5F-B6C3-057FC6719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4500" y="993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9"/>
    </mc:Choice>
    <mc:Fallback xmlns="">
      <p:transition spd="slow" advTm="11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33523" y="9134603"/>
            <a:ext cx="249364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155" dirty="0">
                <a:latin typeface="Arial"/>
                <a:cs typeface="Arial"/>
              </a:rPr>
              <a:t>It’s </a:t>
            </a:r>
            <a:r>
              <a:rPr sz="4800" spc="-455" dirty="0">
                <a:latin typeface="Arial"/>
                <a:cs typeface="Arial"/>
              </a:rPr>
              <a:t>a</a:t>
            </a:r>
            <a:r>
              <a:rPr sz="4800" spc="260" dirty="0">
                <a:latin typeface="Arial"/>
                <a:cs typeface="Arial"/>
              </a:rPr>
              <a:t> </a:t>
            </a:r>
            <a:r>
              <a:rPr sz="4800" spc="-530" dirty="0">
                <a:latin typeface="Arial"/>
                <a:cs typeface="Arial"/>
              </a:rPr>
              <a:t>duck!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34822" y="9995413"/>
            <a:ext cx="3384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30" dirty="0">
                <a:latin typeface="Trebuchet MS"/>
                <a:cs typeface="Trebuchet MS"/>
              </a:rPr>
              <a:t>11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2149" y="745437"/>
            <a:ext cx="6055821" cy="84200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9BEC8F4C-18BD-4DD0-8A40-BD3FD0680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4500" y="993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2"/>
    </mc:Choice>
    <mc:Fallback xmlns="">
      <p:transition spd="slow" advTm="4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5724" y="9134603"/>
            <a:ext cx="434911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390" dirty="0">
                <a:latin typeface="Arial"/>
                <a:cs typeface="Arial"/>
              </a:rPr>
              <a:t>What </a:t>
            </a:r>
            <a:r>
              <a:rPr sz="4800" spc="-455" dirty="0">
                <a:latin typeface="Arial"/>
                <a:cs typeface="Arial"/>
              </a:rPr>
              <a:t>a </a:t>
            </a:r>
            <a:r>
              <a:rPr sz="4800" spc="-480" dirty="0">
                <a:latin typeface="Arial"/>
                <a:cs typeface="Arial"/>
              </a:rPr>
              <a:t>noisy</a:t>
            </a:r>
            <a:r>
              <a:rPr sz="4800" spc="-770" dirty="0">
                <a:latin typeface="Arial"/>
                <a:cs typeface="Arial"/>
              </a:rPr>
              <a:t> </a:t>
            </a:r>
            <a:r>
              <a:rPr sz="4800" spc="-375" dirty="0">
                <a:latin typeface="Arial"/>
                <a:cs typeface="Arial"/>
              </a:rPr>
              <a:t>farm!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2906" y="9995413"/>
            <a:ext cx="3384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30" dirty="0">
                <a:latin typeface="Trebuchet MS"/>
                <a:cs typeface="Trebuchet MS"/>
              </a:rPr>
              <a:t>12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1658" y="752260"/>
            <a:ext cx="6157395" cy="8438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722E7C5F-FB19-4B27-8436-E6562F3FD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4500" y="993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3"/>
    </mc:Choice>
    <mc:Fallback xmlns="">
      <p:transition spd="slow" advTm="13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95A91C-DD37-4BF9-9CF4-F1AE7CE6A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858" y="774700"/>
            <a:ext cx="5594784" cy="1107996"/>
          </a:xfrm>
        </p:spPr>
        <p:txBody>
          <a:bodyPr/>
          <a:lstStyle/>
          <a:p>
            <a:r>
              <a:rPr lang="sl-SI" sz="7200" b="1" dirty="0"/>
              <a:t>LET‘S SING!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5A1BD48-3985-431D-8421-CAF009CEA5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10784"/>
          <a:stretch/>
        </p:blipFill>
        <p:spPr>
          <a:xfrm>
            <a:off x="0" y="2637790"/>
            <a:ext cx="7556500" cy="7280910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14E957A6-F479-434E-8EA9-D0E0ECCD3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4500" y="993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4"/>
    </mc:Choice>
    <mc:Fallback xmlns="">
      <p:transition spd="slow" advTm="6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084EB3-A3A4-4E57-A1E0-5244E617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07DCF2C-6D88-4068-8720-39764FB09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1. Farm animals Old-MacDonald-ncp">
            <a:hlinkClick r:id="" action="ppaction://media"/>
            <a:extLst>
              <a:ext uri="{FF2B5EF4-FFF2-40B4-BE49-F238E27FC236}">
                <a16:creationId xmlns:a16="http://schemas.microsoft.com/office/drawing/2014/main" id="{9C117874-53AD-499E-8A9F-FB48D417C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4017" y="9385300"/>
            <a:ext cx="609600" cy="6096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B1F2FA2-8D78-414B-A9CE-B9364C2E4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75" y="512196"/>
            <a:ext cx="7143750" cy="946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603"/>
    </mc:Choice>
    <mc:Fallback xmlns="">
      <p:transition spd="slow" advTm="172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4"/>
        <p14:stopEvt time="170717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9458" y="3684152"/>
            <a:ext cx="4424807" cy="6159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28587" y="569878"/>
            <a:ext cx="1501140" cy="751840"/>
            <a:chOff x="928587" y="675386"/>
            <a:chExt cx="1501140" cy="751840"/>
          </a:xfrm>
        </p:grpSpPr>
        <p:sp>
          <p:nvSpPr>
            <p:cNvPr id="4" name="object 4"/>
            <p:cNvSpPr/>
            <p:nvPr/>
          </p:nvSpPr>
          <p:spPr>
            <a:xfrm>
              <a:off x="947874" y="675386"/>
              <a:ext cx="572770" cy="594995"/>
            </a:xfrm>
            <a:custGeom>
              <a:avLst/>
              <a:gdLst/>
              <a:ahLst/>
              <a:cxnLst/>
              <a:rect l="l" t="t" r="r" b="b"/>
              <a:pathLst>
                <a:path w="572769" h="594994">
                  <a:moveTo>
                    <a:pt x="166636" y="0"/>
                  </a:moveTo>
                  <a:lnTo>
                    <a:pt x="129285" y="10210"/>
                  </a:lnTo>
                  <a:lnTo>
                    <a:pt x="121145" y="15392"/>
                  </a:lnTo>
                  <a:lnTo>
                    <a:pt x="119494" y="16332"/>
                  </a:lnTo>
                  <a:lnTo>
                    <a:pt x="114388" y="20142"/>
                  </a:lnTo>
                  <a:lnTo>
                    <a:pt x="111099" y="23152"/>
                  </a:lnTo>
                  <a:lnTo>
                    <a:pt x="105257" y="29565"/>
                  </a:lnTo>
                  <a:lnTo>
                    <a:pt x="0" y="154647"/>
                  </a:lnTo>
                  <a:lnTo>
                    <a:pt x="3975" y="149936"/>
                  </a:lnTo>
                  <a:lnTo>
                    <a:pt x="8508" y="145707"/>
                  </a:lnTo>
                  <a:lnTo>
                    <a:pt x="57010" y="125399"/>
                  </a:lnTo>
                  <a:lnTo>
                    <a:pt x="63576" y="124955"/>
                  </a:lnTo>
                  <a:lnTo>
                    <a:pt x="381977" y="145097"/>
                  </a:lnTo>
                  <a:lnTo>
                    <a:pt x="422236" y="159842"/>
                  </a:lnTo>
                  <a:lnTo>
                    <a:pt x="450977" y="188772"/>
                  </a:lnTo>
                  <a:lnTo>
                    <a:pt x="465848" y="227812"/>
                  </a:lnTo>
                  <a:lnTo>
                    <a:pt x="467067" y="541019"/>
                  </a:lnTo>
                  <a:lnTo>
                    <a:pt x="465790" y="556133"/>
                  </a:lnTo>
                  <a:lnTo>
                    <a:pt x="462014" y="570250"/>
                  </a:lnTo>
                  <a:lnTo>
                    <a:pt x="455964" y="583169"/>
                  </a:lnTo>
                  <a:lnTo>
                    <a:pt x="447865" y="594690"/>
                  </a:lnTo>
                  <a:lnTo>
                    <a:pt x="553110" y="469569"/>
                  </a:lnTo>
                  <a:lnTo>
                    <a:pt x="561208" y="458058"/>
                  </a:lnTo>
                  <a:lnTo>
                    <a:pt x="567258" y="445142"/>
                  </a:lnTo>
                  <a:lnTo>
                    <a:pt x="571041" y="431020"/>
                  </a:lnTo>
                  <a:lnTo>
                    <a:pt x="572338" y="415886"/>
                  </a:lnTo>
                  <a:lnTo>
                    <a:pt x="571715" y="108483"/>
                  </a:lnTo>
                  <a:lnTo>
                    <a:pt x="571042" y="102692"/>
                  </a:lnTo>
                  <a:lnTo>
                    <a:pt x="569607" y="95249"/>
                  </a:lnTo>
                  <a:lnTo>
                    <a:pt x="568960" y="93548"/>
                  </a:lnTo>
                  <a:lnTo>
                    <a:pt x="566483" y="84315"/>
                  </a:lnTo>
                  <a:lnTo>
                    <a:pt x="541286" y="45745"/>
                  </a:lnTo>
                  <a:lnTo>
                    <a:pt x="506755" y="24637"/>
                  </a:lnTo>
                  <a:lnTo>
                    <a:pt x="175666" y="279"/>
                  </a:lnTo>
                  <a:lnTo>
                    <a:pt x="166636" y="0"/>
                  </a:lnTo>
                  <a:close/>
                </a:path>
              </a:pathLst>
            </a:custGeom>
            <a:solidFill>
              <a:srgbClr val="2F68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8587" y="800785"/>
              <a:ext cx="486409" cy="499109"/>
            </a:xfrm>
            <a:custGeom>
              <a:avLst/>
              <a:gdLst/>
              <a:ahLst/>
              <a:cxnLst/>
              <a:rect l="l" t="t" r="r" b="b"/>
              <a:pathLst>
                <a:path w="486409" h="499109">
                  <a:moveTo>
                    <a:pt x="89738" y="0"/>
                  </a:moveTo>
                  <a:lnTo>
                    <a:pt x="54746" y="4741"/>
                  </a:lnTo>
                  <a:lnTo>
                    <a:pt x="26200" y="21980"/>
                  </a:lnTo>
                  <a:lnTo>
                    <a:pt x="6988" y="49063"/>
                  </a:lnTo>
                  <a:lnTo>
                    <a:pt x="0" y="83337"/>
                  </a:lnTo>
                  <a:lnTo>
                    <a:pt x="558" y="384860"/>
                  </a:lnTo>
                  <a:lnTo>
                    <a:pt x="27008" y="449230"/>
                  </a:lnTo>
                  <a:lnTo>
                    <a:pt x="90614" y="479234"/>
                  </a:lnTo>
                  <a:lnTo>
                    <a:pt x="396633" y="498614"/>
                  </a:lnTo>
                  <a:lnTo>
                    <a:pt x="431595" y="493853"/>
                  </a:lnTo>
                  <a:lnTo>
                    <a:pt x="460136" y="476648"/>
                  </a:lnTo>
                  <a:lnTo>
                    <a:pt x="479358" y="449678"/>
                  </a:lnTo>
                  <a:lnTo>
                    <a:pt x="486359" y="415620"/>
                  </a:lnTo>
                  <a:lnTo>
                    <a:pt x="485787" y="114084"/>
                  </a:lnTo>
                  <a:lnTo>
                    <a:pt x="459338" y="49398"/>
                  </a:lnTo>
                  <a:lnTo>
                    <a:pt x="395732" y="19316"/>
                  </a:lnTo>
                  <a:lnTo>
                    <a:pt x="89738" y="0"/>
                  </a:lnTo>
                  <a:close/>
                </a:path>
              </a:pathLst>
            </a:custGeom>
            <a:solidFill>
              <a:srgbClr val="57A9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94636" y="868502"/>
              <a:ext cx="354330" cy="363220"/>
            </a:xfrm>
            <a:custGeom>
              <a:avLst/>
              <a:gdLst/>
              <a:ahLst/>
              <a:cxnLst/>
              <a:rect l="l" t="t" r="r" b="b"/>
              <a:pathLst>
                <a:path w="354330" h="363219">
                  <a:moveTo>
                    <a:pt x="65366" y="0"/>
                  </a:moveTo>
                  <a:lnTo>
                    <a:pt x="39899" y="3459"/>
                  </a:lnTo>
                  <a:lnTo>
                    <a:pt x="19115" y="16025"/>
                  </a:lnTo>
                  <a:lnTo>
                    <a:pt x="5114" y="35752"/>
                  </a:lnTo>
                  <a:lnTo>
                    <a:pt x="0" y="60693"/>
                  </a:lnTo>
                  <a:lnTo>
                    <a:pt x="431" y="280327"/>
                  </a:lnTo>
                  <a:lnTo>
                    <a:pt x="19697" y="327225"/>
                  </a:lnTo>
                  <a:lnTo>
                    <a:pt x="66014" y="349072"/>
                  </a:lnTo>
                  <a:lnTo>
                    <a:pt x="288886" y="363181"/>
                  </a:lnTo>
                  <a:lnTo>
                    <a:pt x="314359" y="359715"/>
                  </a:lnTo>
                  <a:lnTo>
                    <a:pt x="335153" y="347184"/>
                  </a:lnTo>
                  <a:lnTo>
                    <a:pt x="349155" y="327536"/>
                  </a:lnTo>
                  <a:lnTo>
                    <a:pt x="354253" y="302717"/>
                  </a:lnTo>
                  <a:lnTo>
                    <a:pt x="353822" y="83096"/>
                  </a:lnTo>
                  <a:lnTo>
                    <a:pt x="334556" y="35987"/>
                  </a:lnTo>
                  <a:lnTo>
                    <a:pt x="288201" y="14071"/>
                  </a:lnTo>
                  <a:lnTo>
                    <a:pt x="653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56271" y="893559"/>
              <a:ext cx="221615" cy="288290"/>
            </a:xfrm>
            <a:custGeom>
              <a:avLst/>
              <a:gdLst/>
              <a:ahLst/>
              <a:cxnLst/>
              <a:rect l="l" t="t" r="r" b="b"/>
              <a:pathLst>
                <a:path w="221615" h="288290">
                  <a:moveTo>
                    <a:pt x="202628" y="0"/>
                  </a:moveTo>
                  <a:lnTo>
                    <a:pt x="191541" y="0"/>
                  </a:lnTo>
                  <a:lnTo>
                    <a:pt x="187756" y="355"/>
                  </a:lnTo>
                  <a:lnTo>
                    <a:pt x="178723" y="1941"/>
                  </a:lnTo>
                  <a:lnTo>
                    <a:pt x="119950" y="15047"/>
                  </a:lnTo>
                  <a:lnTo>
                    <a:pt x="93464" y="20704"/>
                  </a:lnTo>
                  <a:lnTo>
                    <a:pt x="74748" y="24394"/>
                  </a:lnTo>
                  <a:lnTo>
                    <a:pt x="63969" y="26098"/>
                  </a:lnTo>
                  <a:lnTo>
                    <a:pt x="55854" y="26047"/>
                  </a:lnTo>
                  <a:lnTo>
                    <a:pt x="42265" y="27152"/>
                  </a:lnTo>
                  <a:lnTo>
                    <a:pt x="21399" y="50393"/>
                  </a:lnTo>
                  <a:lnTo>
                    <a:pt x="21399" y="55244"/>
                  </a:lnTo>
                  <a:lnTo>
                    <a:pt x="22618" y="60007"/>
                  </a:lnTo>
                  <a:lnTo>
                    <a:pt x="26670" y="67322"/>
                  </a:lnTo>
                  <a:lnTo>
                    <a:pt x="27444" y="69126"/>
                  </a:lnTo>
                  <a:lnTo>
                    <a:pt x="19456" y="148729"/>
                  </a:lnTo>
                  <a:lnTo>
                    <a:pt x="10414" y="208362"/>
                  </a:lnTo>
                  <a:lnTo>
                    <a:pt x="1143" y="248005"/>
                  </a:lnTo>
                  <a:lnTo>
                    <a:pt x="114" y="250583"/>
                  </a:lnTo>
                  <a:lnTo>
                    <a:pt x="0" y="255320"/>
                  </a:lnTo>
                  <a:lnTo>
                    <a:pt x="1346" y="269455"/>
                  </a:lnTo>
                  <a:lnTo>
                    <a:pt x="4076" y="277012"/>
                  </a:lnTo>
                  <a:lnTo>
                    <a:pt x="14770" y="286245"/>
                  </a:lnTo>
                  <a:lnTo>
                    <a:pt x="21272" y="287794"/>
                  </a:lnTo>
                  <a:lnTo>
                    <a:pt x="32346" y="287705"/>
                  </a:lnTo>
                  <a:lnTo>
                    <a:pt x="47957" y="285834"/>
                  </a:lnTo>
                  <a:lnTo>
                    <a:pt x="61947" y="283311"/>
                  </a:lnTo>
                  <a:lnTo>
                    <a:pt x="76332" y="279950"/>
                  </a:lnTo>
                  <a:lnTo>
                    <a:pt x="91109" y="275755"/>
                  </a:lnTo>
                  <a:lnTo>
                    <a:pt x="121073" y="269355"/>
                  </a:lnTo>
                  <a:lnTo>
                    <a:pt x="134334" y="266870"/>
                  </a:lnTo>
                  <a:lnTo>
                    <a:pt x="146380" y="264871"/>
                  </a:lnTo>
                  <a:lnTo>
                    <a:pt x="160921" y="262169"/>
                  </a:lnTo>
                  <a:lnTo>
                    <a:pt x="201307" y="245211"/>
                  </a:lnTo>
                  <a:lnTo>
                    <a:pt x="203708" y="238937"/>
                  </a:lnTo>
                  <a:lnTo>
                    <a:pt x="203657" y="232422"/>
                  </a:lnTo>
                  <a:lnTo>
                    <a:pt x="201820" y="222479"/>
                  </a:lnTo>
                  <a:lnTo>
                    <a:pt x="196013" y="214855"/>
                  </a:lnTo>
                  <a:lnTo>
                    <a:pt x="187160" y="209969"/>
                  </a:lnTo>
                  <a:lnTo>
                    <a:pt x="175298" y="208254"/>
                  </a:lnTo>
                  <a:lnTo>
                    <a:pt x="170078" y="209091"/>
                  </a:lnTo>
                  <a:lnTo>
                    <a:pt x="163190" y="210707"/>
                  </a:lnTo>
                  <a:lnTo>
                    <a:pt x="138252" y="217787"/>
                  </a:lnTo>
                  <a:lnTo>
                    <a:pt x="85763" y="229836"/>
                  </a:lnTo>
                  <a:lnTo>
                    <a:pt x="64659" y="234057"/>
                  </a:lnTo>
                  <a:lnTo>
                    <a:pt x="58483" y="234835"/>
                  </a:lnTo>
                  <a:lnTo>
                    <a:pt x="58756" y="229986"/>
                  </a:lnTo>
                  <a:lnTo>
                    <a:pt x="64452" y="190741"/>
                  </a:lnTo>
                  <a:lnTo>
                    <a:pt x="101276" y="171331"/>
                  </a:lnTo>
                  <a:lnTo>
                    <a:pt x="134086" y="164299"/>
                  </a:lnTo>
                  <a:lnTo>
                    <a:pt x="153797" y="159397"/>
                  </a:lnTo>
                  <a:lnTo>
                    <a:pt x="192862" y="143979"/>
                  </a:lnTo>
                  <a:lnTo>
                    <a:pt x="196164" y="135724"/>
                  </a:lnTo>
                  <a:lnTo>
                    <a:pt x="196037" y="126720"/>
                  </a:lnTo>
                  <a:lnTo>
                    <a:pt x="196164" y="120675"/>
                  </a:lnTo>
                  <a:lnTo>
                    <a:pt x="193408" y="114604"/>
                  </a:lnTo>
                  <a:lnTo>
                    <a:pt x="183349" y="107886"/>
                  </a:lnTo>
                  <a:lnTo>
                    <a:pt x="177203" y="106756"/>
                  </a:lnTo>
                  <a:lnTo>
                    <a:pt x="165036" y="106857"/>
                  </a:lnTo>
                  <a:lnTo>
                    <a:pt x="154520" y="108259"/>
                  </a:lnTo>
                  <a:lnTo>
                    <a:pt x="145392" y="110283"/>
                  </a:lnTo>
                  <a:lnTo>
                    <a:pt x="135002" y="113169"/>
                  </a:lnTo>
                  <a:lnTo>
                    <a:pt x="118653" y="118305"/>
                  </a:lnTo>
                  <a:lnTo>
                    <a:pt x="104610" y="121700"/>
                  </a:lnTo>
                  <a:lnTo>
                    <a:pt x="86296" y="125488"/>
                  </a:lnTo>
                  <a:lnTo>
                    <a:pt x="72631" y="127749"/>
                  </a:lnTo>
                  <a:lnTo>
                    <a:pt x="73482" y="122567"/>
                  </a:lnTo>
                  <a:lnTo>
                    <a:pt x="74777" y="116471"/>
                  </a:lnTo>
                  <a:lnTo>
                    <a:pt x="78925" y="99242"/>
                  </a:lnTo>
                  <a:lnTo>
                    <a:pt x="82059" y="83677"/>
                  </a:lnTo>
                  <a:lnTo>
                    <a:pt x="82829" y="78181"/>
                  </a:lnTo>
                  <a:lnTo>
                    <a:pt x="83743" y="71323"/>
                  </a:lnTo>
                  <a:lnTo>
                    <a:pt x="92608" y="68237"/>
                  </a:lnTo>
                  <a:lnTo>
                    <a:pt x="134875" y="58883"/>
                  </a:lnTo>
                  <a:lnTo>
                    <a:pt x="201193" y="48818"/>
                  </a:lnTo>
                  <a:lnTo>
                    <a:pt x="206159" y="47002"/>
                  </a:lnTo>
                  <a:lnTo>
                    <a:pt x="210337" y="43433"/>
                  </a:lnTo>
                  <a:lnTo>
                    <a:pt x="218427" y="33731"/>
                  </a:lnTo>
                  <a:lnTo>
                    <a:pt x="221259" y="29552"/>
                  </a:lnTo>
                  <a:lnTo>
                    <a:pt x="221462" y="16979"/>
                  </a:lnTo>
                  <a:lnTo>
                    <a:pt x="219303" y="10363"/>
                  </a:lnTo>
                  <a:lnTo>
                    <a:pt x="209308" y="1638"/>
                  </a:lnTo>
                  <a:close/>
                </a:path>
              </a:pathLst>
            </a:custGeom>
            <a:solidFill>
              <a:srgbClr val="274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85506" y="757733"/>
              <a:ext cx="558800" cy="657860"/>
            </a:xfrm>
            <a:custGeom>
              <a:avLst/>
              <a:gdLst/>
              <a:ahLst/>
              <a:cxnLst/>
              <a:rect l="l" t="t" r="r" b="b"/>
              <a:pathLst>
                <a:path w="558800" h="657860">
                  <a:moveTo>
                    <a:pt x="184086" y="0"/>
                  </a:moveTo>
                  <a:lnTo>
                    <a:pt x="169341" y="1003"/>
                  </a:lnTo>
                  <a:lnTo>
                    <a:pt x="164604" y="1904"/>
                  </a:lnTo>
                  <a:lnTo>
                    <a:pt x="159969" y="3238"/>
                  </a:lnTo>
                  <a:lnTo>
                    <a:pt x="158076" y="3594"/>
                  </a:lnTo>
                  <a:lnTo>
                    <a:pt x="152031" y="5537"/>
                  </a:lnTo>
                  <a:lnTo>
                    <a:pt x="147929" y="7302"/>
                  </a:lnTo>
                  <a:lnTo>
                    <a:pt x="140322" y="11442"/>
                  </a:lnTo>
                  <a:lnTo>
                    <a:pt x="0" y="95300"/>
                  </a:lnTo>
                  <a:lnTo>
                    <a:pt x="5283" y="92125"/>
                  </a:lnTo>
                  <a:lnTo>
                    <a:pt x="43776" y="83858"/>
                  </a:lnTo>
                  <a:lnTo>
                    <a:pt x="48602" y="84112"/>
                  </a:lnTo>
                  <a:lnTo>
                    <a:pt x="364121" y="211035"/>
                  </a:lnTo>
                  <a:lnTo>
                    <a:pt x="397357" y="238124"/>
                  </a:lnTo>
                  <a:lnTo>
                    <a:pt x="415048" y="274853"/>
                  </a:lnTo>
                  <a:lnTo>
                    <a:pt x="418045" y="297687"/>
                  </a:lnTo>
                  <a:lnTo>
                    <a:pt x="417423" y="309041"/>
                  </a:lnTo>
                  <a:lnTo>
                    <a:pt x="315214" y="613028"/>
                  </a:lnTo>
                  <a:lnTo>
                    <a:pt x="290953" y="649238"/>
                  </a:lnTo>
                  <a:lnTo>
                    <a:pt x="279527" y="657478"/>
                  </a:lnTo>
                  <a:lnTo>
                    <a:pt x="419874" y="573595"/>
                  </a:lnTo>
                  <a:lnTo>
                    <a:pt x="449408" y="543025"/>
                  </a:lnTo>
                  <a:lnTo>
                    <a:pt x="555434" y="238429"/>
                  </a:lnTo>
                  <a:lnTo>
                    <a:pt x="557745" y="225209"/>
                  </a:lnTo>
                  <a:lnTo>
                    <a:pt x="557682" y="223380"/>
                  </a:lnTo>
                  <a:lnTo>
                    <a:pt x="558368" y="213855"/>
                  </a:lnTo>
                  <a:lnTo>
                    <a:pt x="551078" y="178092"/>
                  </a:lnTo>
                  <a:lnTo>
                    <a:pt x="547166" y="169163"/>
                  </a:lnTo>
                  <a:lnTo>
                    <a:pt x="521398" y="137934"/>
                  </a:lnTo>
                  <a:lnTo>
                    <a:pt x="216433" y="6756"/>
                  </a:lnTo>
                  <a:lnTo>
                    <a:pt x="188823" y="228"/>
                  </a:lnTo>
                  <a:lnTo>
                    <a:pt x="184086" y="0"/>
                  </a:lnTo>
                  <a:close/>
                </a:path>
              </a:pathLst>
            </a:custGeom>
            <a:solidFill>
              <a:srgbClr val="A41D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46951" y="841455"/>
              <a:ext cx="556895" cy="585470"/>
            </a:xfrm>
            <a:custGeom>
              <a:avLst/>
              <a:gdLst/>
              <a:ahLst/>
              <a:cxnLst/>
              <a:rect l="l" t="t" r="r" b="b"/>
              <a:pathLst>
                <a:path w="556894" h="585469">
                  <a:moveTo>
                    <a:pt x="180060" y="0"/>
                  </a:moveTo>
                  <a:lnTo>
                    <a:pt x="120442" y="26291"/>
                  </a:lnTo>
                  <a:lnTo>
                    <a:pt x="4671" y="341574"/>
                  </a:lnTo>
                  <a:lnTo>
                    <a:pt x="0" y="376930"/>
                  </a:lnTo>
                  <a:lnTo>
                    <a:pt x="8654" y="411040"/>
                  </a:lnTo>
                  <a:lnTo>
                    <a:pt x="28894" y="440069"/>
                  </a:lnTo>
                  <a:lnTo>
                    <a:pt x="58977" y="460180"/>
                  </a:lnTo>
                  <a:lnTo>
                    <a:pt x="341856" y="578442"/>
                  </a:lnTo>
                  <a:lnTo>
                    <a:pt x="376465" y="585370"/>
                  </a:lnTo>
                  <a:lnTo>
                    <a:pt x="409068" y="578429"/>
                  </a:lnTo>
                  <a:lnTo>
                    <a:pt x="436047" y="559211"/>
                  </a:lnTo>
                  <a:lnTo>
                    <a:pt x="453781" y="529306"/>
                  </a:lnTo>
                  <a:lnTo>
                    <a:pt x="551749" y="244115"/>
                  </a:lnTo>
                  <a:lnTo>
                    <a:pt x="556487" y="208555"/>
                  </a:lnTo>
                  <a:lnTo>
                    <a:pt x="547858" y="174341"/>
                  </a:lnTo>
                  <a:lnTo>
                    <a:pt x="527630" y="145270"/>
                  </a:lnTo>
                  <a:lnTo>
                    <a:pt x="497571" y="125141"/>
                  </a:lnTo>
                  <a:lnTo>
                    <a:pt x="214679" y="6942"/>
                  </a:lnTo>
                  <a:lnTo>
                    <a:pt x="180060" y="0"/>
                  </a:lnTo>
                  <a:close/>
                </a:path>
              </a:pathLst>
            </a:custGeom>
            <a:solidFill>
              <a:srgbClr val="EB2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22542" y="920943"/>
              <a:ext cx="405765" cy="426720"/>
            </a:xfrm>
            <a:custGeom>
              <a:avLst/>
              <a:gdLst/>
              <a:ahLst/>
              <a:cxnLst/>
              <a:rect l="l" t="t" r="r" b="b"/>
              <a:pathLst>
                <a:path w="405764" h="426719">
                  <a:moveTo>
                    <a:pt x="131156" y="0"/>
                  </a:moveTo>
                  <a:lnTo>
                    <a:pt x="87720" y="19166"/>
                  </a:lnTo>
                  <a:lnTo>
                    <a:pt x="3400" y="248777"/>
                  </a:lnTo>
                  <a:lnTo>
                    <a:pt x="0" y="274563"/>
                  </a:lnTo>
                  <a:lnTo>
                    <a:pt x="6305" y="299412"/>
                  </a:lnTo>
                  <a:lnTo>
                    <a:pt x="21045" y="320547"/>
                  </a:lnTo>
                  <a:lnTo>
                    <a:pt x="42948" y="335188"/>
                  </a:lnTo>
                  <a:lnTo>
                    <a:pt x="248980" y="421332"/>
                  </a:lnTo>
                  <a:lnTo>
                    <a:pt x="274187" y="426370"/>
                  </a:lnTo>
                  <a:lnTo>
                    <a:pt x="297935" y="421313"/>
                  </a:lnTo>
                  <a:lnTo>
                    <a:pt x="317592" y="407313"/>
                  </a:lnTo>
                  <a:lnTo>
                    <a:pt x="330527" y="385518"/>
                  </a:lnTo>
                  <a:lnTo>
                    <a:pt x="401837" y="177810"/>
                  </a:lnTo>
                  <a:lnTo>
                    <a:pt x="405305" y="151922"/>
                  </a:lnTo>
                  <a:lnTo>
                    <a:pt x="399026" y="127006"/>
                  </a:lnTo>
                  <a:lnTo>
                    <a:pt x="384290" y="105829"/>
                  </a:lnTo>
                  <a:lnTo>
                    <a:pt x="362391" y="91158"/>
                  </a:lnTo>
                  <a:lnTo>
                    <a:pt x="156371" y="5052"/>
                  </a:lnTo>
                  <a:lnTo>
                    <a:pt x="1311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65491" y="1006487"/>
              <a:ext cx="288925" cy="243204"/>
            </a:xfrm>
            <a:custGeom>
              <a:avLst/>
              <a:gdLst/>
              <a:ahLst/>
              <a:cxnLst/>
              <a:rect l="l" t="t" r="r" b="b"/>
              <a:pathLst>
                <a:path w="288925" h="243205">
                  <a:moveTo>
                    <a:pt x="185127" y="0"/>
                  </a:moveTo>
                  <a:lnTo>
                    <a:pt x="141630" y="6121"/>
                  </a:lnTo>
                  <a:lnTo>
                    <a:pt x="101800" y="24061"/>
                  </a:lnTo>
                  <a:lnTo>
                    <a:pt x="75082" y="59156"/>
                  </a:lnTo>
                  <a:lnTo>
                    <a:pt x="73291" y="66814"/>
                  </a:lnTo>
                  <a:lnTo>
                    <a:pt x="73291" y="78486"/>
                  </a:lnTo>
                  <a:lnTo>
                    <a:pt x="95186" y="117195"/>
                  </a:lnTo>
                  <a:lnTo>
                    <a:pt x="149336" y="160518"/>
                  </a:lnTo>
                  <a:lnTo>
                    <a:pt x="156608" y="166679"/>
                  </a:lnTo>
                  <a:lnTo>
                    <a:pt x="161868" y="171666"/>
                  </a:lnTo>
                  <a:lnTo>
                    <a:pt x="165036" y="175336"/>
                  </a:lnTo>
                  <a:lnTo>
                    <a:pt x="167195" y="178244"/>
                  </a:lnTo>
                  <a:lnTo>
                    <a:pt x="167754" y="180378"/>
                  </a:lnTo>
                  <a:lnTo>
                    <a:pt x="167551" y="182156"/>
                  </a:lnTo>
                  <a:lnTo>
                    <a:pt x="129603" y="194398"/>
                  </a:lnTo>
                  <a:lnTo>
                    <a:pt x="117297" y="195148"/>
                  </a:lnTo>
                  <a:lnTo>
                    <a:pt x="99730" y="194767"/>
                  </a:lnTo>
                  <a:lnTo>
                    <a:pt x="56468" y="182937"/>
                  </a:lnTo>
                  <a:lnTo>
                    <a:pt x="40792" y="170662"/>
                  </a:lnTo>
                  <a:lnTo>
                    <a:pt x="37858" y="169062"/>
                  </a:lnTo>
                  <a:lnTo>
                    <a:pt x="787" y="190411"/>
                  </a:lnTo>
                  <a:lnTo>
                    <a:pt x="0" y="202831"/>
                  </a:lnTo>
                  <a:lnTo>
                    <a:pt x="2057" y="208254"/>
                  </a:lnTo>
                  <a:lnTo>
                    <a:pt x="49796" y="236184"/>
                  </a:lnTo>
                  <a:lnTo>
                    <a:pt x="104876" y="242747"/>
                  </a:lnTo>
                  <a:lnTo>
                    <a:pt x="114665" y="242555"/>
                  </a:lnTo>
                  <a:lnTo>
                    <a:pt x="171864" y="233764"/>
                  </a:lnTo>
                  <a:lnTo>
                    <a:pt x="210371" y="212851"/>
                  </a:lnTo>
                  <a:lnTo>
                    <a:pt x="224764" y="186550"/>
                  </a:lnTo>
                  <a:lnTo>
                    <a:pt x="224764" y="180936"/>
                  </a:lnTo>
                  <a:lnTo>
                    <a:pt x="207435" y="143894"/>
                  </a:lnTo>
                  <a:lnTo>
                    <a:pt x="153446" y="99853"/>
                  </a:lnTo>
                  <a:lnTo>
                    <a:pt x="142649" y="91146"/>
                  </a:lnTo>
                  <a:lnTo>
                    <a:pt x="135362" y="84351"/>
                  </a:lnTo>
                  <a:lnTo>
                    <a:pt x="131737" y="79781"/>
                  </a:lnTo>
                  <a:lnTo>
                    <a:pt x="130009" y="76796"/>
                  </a:lnTo>
                  <a:lnTo>
                    <a:pt x="129311" y="74256"/>
                  </a:lnTo>
                  <a:lnTo>
                    <a:pt x="129311" y="69913"/>
                  </a:lnTo>
                  <a:lnTo>
                    <a:pt x="161772" y="49339"/>
                  </a:lnTo>
                  <a:lnTo>
                    <a:pt x="174447" y="47713"/>
                  </a:lnTo>
                  <a:lnTo>
                    <a:pt x="180670" y="47713"/>
                  </a:lnTo>
                  <a:lnTo>
                    <a:pt x="224815" y="56680"/>
                  </a:lnTo>
                  <a:lnTo>
                    <a:pt x="234632" y="73736"/>
                  </a:lnTo>
                  <a:lnTo>
                    <a:pt x="233692" y="77889"/>
                  </a:lnTo>
                  <a:lnTo>
                    <a:pt x="228599" y="89281"/>
                  </a:lnTo>
                  <a:lnTo>
                    <a:pt x="241388" y="93573"/>
                  </a:lnTo>
                  <a:lnTo>
                    <a:pt x="247307" y="94691"/>
                  </a:lnTo>
                  <a:lnTo>
                    <a:pt x="252945" y="94716"/>
                  </a:lnTo>
                  <a:lnTo>
                    <a:pt x="263500" y="93221"/>
                  </a:lnTo>
                  <a:lnTo>
                    <a:pt x="288696" y="63423"/>
                  </a:lnTo>
                  <a:lnTo>
                    <a:pt x="288670" y="51447"/>
                  </a:lnTo>
                  <a:lnTo>
                    <a:pt x="263482" y="20581"/>
                  </a:lnTo>
                  <a:lnTo>
                    <a:pt x="225416" y="5132"/>
                  </a:lnTo>
                  <a:lnTo>
                    <a:pt x="198535" y="571"/>
                  </a:lnTo>
                  <a:lnTo>
                    <a:pt x="185127" y="0"/>
                  </a:lnTo>
                  <a:close/>
                </a:path>
              </a:pathLst>
            </a:custGeom>
            <a:solidFill>
              <a:srgbClr val="A41D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06016" y="689152"/>
              <a:ext cx="623570" cy="565785"/>
            </a:xfrm>
            <a:custGeom>
              <a:avLst/>
              <a:gdLst/>
              <a:ahLst/>
              <a:cxnLst/>
              <a:rect l="l" t="t" r="r" b="b"/>
              <a:pathLst>
                <a:path w="623569" h="565785">
                  <a:moveTo>
                    <a:pt x="455231" y="0"/>
                  </a:moveTo>
                  <a:lnTo>
                    <a:pt x="129260" y="62915"/>
                  </a:lnTo>
                  <a:lnTo>
                    <a:pt x="87083" y="84620"/>
                  </a:lnTo>
                  <a:lnTo>
                    <a:pt x="80568" y="91744"/>
                  </a:lnTo>
                  <a:lnTo>
                    <a:pt x="79235" y="93078"/>
                  </a:lnTo>
                  <a:lnTo>
                    <a:pt x="75311" y="98082"/>
                  </a:lnTo>
                  <a:lnTo>
                    <a:pt x="72910" y="101866"/>
                  </a:lnTo>
                  <a:lnTo>
                    <a:pt x="68948" y="109575"/>
                  </a:lnTo>
                  <a:lnTo>
                    <a:pt x="0" y="257771"/>
                  </a:lnTo>
                  <a:lnTo>
                    <a:pt x="2590" y="252196"/>
                  </a:lnTo>
                  <a:lnTo>
                    <a:pt x="29794" y="223723"/>
                  </a:lnTo>
                  <a:lnTo>
                    <a:pt x="366217" y="148882"/>
                  </a:lnTo>
                  <a:lnTo>
                    <a:pt x="385546" y="148259"/>
                  </a:lnTo>
                  <a:lnTo>
                    <a:pt x="390664" y="148704"/>
                  </a:lnTo>
                  <a:lnTo>
                    <a:pt x="435152" y="165900"/>
                  </a:lnTo>
                  <a:lnTo>
                    <a:pt x="465378" y="199961"/>
                  </a:lnTo>
                  <a:lnTo>
                    <a:pt x="551700" y="508838"/>
                  </a:lnTo>
                  <a:lnTo>
                    <a:pt x="554466" y="538378"/>
                  </a:lnTo>
                  <a:lnTo>
                    <a:pt x="552000" y="552432"/>
                  </a:lnTo>
                  <a:lnTo>
                    <a:pt x="547192" y="565670"/>
                  </a:lnTo>
                  <a:lnTo>
                    <a:pt x="616140" y="417410"/>
                  </a:lnTo>
                  <a:lnTo>
                    <a:pt x="620945" y="404182"/>
                  </a:lnTo>
                  <a:lnTo>
                    <a:pt x="623406" y="390134"/>
                  </a:lnTo>
                  <a:lnTo>
                    <a:pt x="623364" y="375519"/>
                  </a:lnTo>
                  <a:lnTo>
                    <a:pt x="539838" y="64008"/>
                  </a:lnTo>
                  <a:lnTo>
                    <a:pt x="533273" y="50292"/>
                  </a:lnTo>
                  <a:lnTo>
                    <a:pt x="528459" y="42011"/>
                  </a:lnTo>
                  <a:lnTo>
                    <a:pt x="524865" y="37198"/>
                  </a:lnTo>
                  <a:lnTo>
                    <a:pt x="517398" y="28752"/>
                  </a:lnTo>
                  <a:lnTo>
                    <a:pt x="513168" y="24803"/>
                  </a:lnTo>
                  <a:lnTo>
                    <a:pt x="509562" y="21996"/>
                  </a:lnTo>
                  <a:lnTo>
                    <a:pt x="506501" y="19177"/>
                  </a:lnTo>
                  <a:lnTo>
                    <a:pt x="503643" y="17145"/>
                  </a:lnTo>
                  <a:lnTo>
                    <a:pt x="502348" y="16535"/>
                  </a:lnTo>
                  <a:lnTo>
                    <a:pt x="494106" y="11366"/>
                  </a:lnTo>
                  <a:lnTo>
                    <a:pt x="489915" y="9194"/>
                  </a:lnTo>
                  <a:lnTo>
                    <a:pt x="475589" y="3708"/>
                  </a:lnTo>
                  <a:lnTo>
                    <a:pt x="463029" y="965"/>
                  </a:lnTo>
                  <a:lnTo>
                    <a:pt x="455231" y="0"/>
                  </a:lnTo>
                  <a:close/>
                </a:path>
              </a:pathLst>
            </a:custGeom>
            <a:solidFill>
              <a:srgbClr val="BFB3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99328" y="838851"/>
              <a:ext cx="560705" cy="524510"/>
            </a:xfrm>
            <a:custGeom>
              <a:avLst/>
              <a:gdLst/>
              <a:ahLst/>
              <a:cxnLst/>
              <a:rect l="l" t="t" r="r" b="b"/>
              <a:pathLst>
                <a:path w="560705" h="524510">
                  <a:moveTo>
                    <a:pt x="403663" y="0"/>
                  </a:moveTo>
                  <a:lnTo>
                    <a:pt x="67051" y="61477"/>
                  </a:lnTo>
                  <a:lnTo>
                    <a:pt x="11476" y="99277"/>
                  </a:lnTo>
                  <a:lnTo>
                    <a:pt x="0" y="130434"/>
                  </a:lnTo>
                  <a:lnTo>
                    <a:pt x="2192" y="165338"/>
                  </a:lnTo>
                  <a:lnTo>
                    <a:pt x="81440" y="456269"/>
                  </a:lnTo>
                  <a:lnTo>
                    <a:pt x="97445" y="488147"/>
                  </a:lnTo>
                  <a:lnTo>
                    <a:pt x="123769" y="511494"/>
                  </a:lnTo>
                  <a:lnTo>
                    <a:pt x="156817" y="524122"/>
                  </a:lnTo>
                  <a:lnTo>
                    <a:pt x="192997" y="523846"/>
                  </a:lnTo>
                  <a:lnTo>
                    <a:pt x="493453" y="462683"/>
                  </a:lnTo>
                  <a:lnTo>
                    <a:pt x="525965" y="448965"/>
                  </a:lnTo>
                  <a:lnTo>
                    <a:pt x="549025" y="424903"/>
                  </a:lnTo>
                  <a:lnTo>
                    <a:pt x="560537" y="393846"/>
                  </a:lnTo>
                  <a:lnTo>
                    <a:pt x="558401" y="359140"/>
                  </a:lnTo>
                  <a:lnTo>
                    <a:pt x="479166" y="68208"/>
                  </a:lnTo>
                  <a:lnTo>
                    <a:pt x="463099" y="36128"/>
                  </a:lnTo>
                  <a:lnTo>
                    <a:pt x="436732" y="12677"/>
                  </a:lnTo>
                  <a:lnTo>
                    <a:pt x="403663" y="0"/>
                  </a:lnTo>
                  <a:close/>
                </a:path>
              </a:pathLst>
            </a:custGeom>
            <a:solidFill>
              <a:srgbClr val="FCEE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75442" y="910034"/>
              <a:ext cx="408305" cy="382270"/>
            </a:xfrm>
            <a:custGeom>
              <a:avLst/>
              <a:gdLst/>
              <a:ahLst/>
              <a:cxnLst/>
              <a:rect l="l" t="t" r="r" b="b"/>
              <a:pathLst>
                <a:path w="408305" h="382269">
                  <a:moveTo>
                    <a:pt x="294000" y="0"/>
                  </a:moveTo>
                  <a:lnTo>
                    <a:pt x="48848" y="44751"/>
                  </a:lnTo>
                  <a:lnTo>
                    <a:pt x="8364" y="72307"/>
                  </a:lnTo>
                  <a:lnTo>
                    <a:pt x="0" y="95008"/>
                  </a:lnTo>
                  <a:lnTo>
                    <a:pt x="1579" y="120418"/>
                  </a:lnTo>
                  <a:lnTo>
                    <a:pt x="59326" y="332330"/>
                  </a:lnTo>
                  <a:lnTo>
                    <a:pt x="70999" y="355561"/>
                  </a:lnTo>
                  <a:lnTo>
                    <a:pt x="90177" y="372570"/>
                  </a:lnTo>
                  <a:lnTo>
                    <a:pt x="114247" y="381768"/>
                  </a:lnTo>
                  <a:lnTo>
                    <a:pt x="140593" y="381568"/>
                  </a:lnTo>
                  <a:lnTo>
                    <a:pt x="359427" y="337004"/>
                  </a:lnTo>
                  <a:lnTo>
                    <a:pt x="383101" y="327013"/>
                  </a:lnTo>
                  <a:lnTo>
                    <a:pt x="399896" y="309486"/>
                  </a:lnTo>
                  <a:lnTo>
                    <a:pt x="408279" y="286858"/>
                  </a:lnTo>
                  <a:lnTo>
                    <a:pt x="406722" y="261566"/>
                  </a:lnTo>
                  <a:lnTo>
                    <a:pt x="348962" y="49679"/>
                  </a:lnTo>
                  <a:lnTo>
                    <a:pt x="337287" y="26315"/>
                  </a:lnTo>
                  <a:lnTo>
                    <a:pt x="318090" y="9234"/>
                  </a:lnTo>
                  <a:lnTo>
                    <a:pt x="29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990166" y="971994"/>
              <a:ext cx="207645" cy="273050"/>
            </a:xfrm>
            <a:custGeom>
              <a:avLst/>
              <a:gdLst/>
              <a:ahLst/>
              <a:cxnLst/>
              <a:rect l="l" t="t" r="r" b="b"/>
              <a:pathLst>
                <a:path w="207644" h="273050">
                  <a:moveTo>
                    <a:pt x="61594" y="0"/>
                  </a:moveTo>
                  <a:lnTo>
                    <a:pt x="25374" y="17526"/>
                  </a:lnTo>
                  <a:lnTo>
                    <a:pt x="8381" y="192112"/>
                  </a:lnTo>
                  <a:lnTo>
                    <a:pt x="5991" y="210881"/>
                  </a:lnTo>
                  <a:lnTo>
                    <a:pt x="4517" y="219464"/>
                  </a:lnTo>
                  <a:lnTo>
                    <a:pt x="0" y="241173"/>
                  </a:lnTo>
                  <a:lnTo>
                    <a:pt x="25" y="251536"/>
                  </a:lnTo>
                  <a:lnTo>
                    <a:pt x="2755" y="257873"/>
                  </a:lnTo>
                  <a:lnTo>
                    <a:pt x="11569" y="269201"/>
                  </a:lnTo>
                  <a:lnTo>
                    <a:pt x="18275" y="272453"/>
                  </a:lnTo>
                  <a:lnTo>
                    <a:pt x="29044" y="272262"/>
                  </a:lnTo>
                  <a:lnTo>
                    <a:pt x="34340" y="271250"/>
                  </a:lnTo>
                  <a:lnTo>
                    <a:pt x="40551" y="269398"/>
                  </a:lnTo>
                  <a:lnTo>
                    <a:pt x="47818" y="266708"/>
                  </a:lnTo>
                  <a:lnTo>
                    <a:pt x="56286" y="263182"/>
                  </a:lnTo>
                  <a:lnTo>
                    <a:pt x="77625" y="254899"/>
                  </a:lnTo>
                  <a:lnTo>
                    <a:pt x="99318" y="248262"/>
                  </a:lnTo>
                  <a:lnTo>
                    <a:pt x="121371" y="243268"/>
                  </a:lnTo>
                  <a:lnTo>
                    <a:pt x="146583" y="239598"/>
                  </a:lnTo>
                  <a:lnTo>
                    <a:pt x="169341" y="238925"/>
                  </a:lnTo>
                  <a:lnTo>
                    <a:pt x="172516" y="238569"/>
                  </a:lnTo>
                  <a:lnTo>
                    <a:pt x="204431" y="217273"/>
                  </a:lnTo>
                  <a:lnTo>
                    <a:pt x="207238" y="203974"/>
                  </a:lnTo>
                  <a:lnTo>
                    <a:pt x="207175" y="197358"/>
                  </a:lnTo>
                  <a:lnTo>
                    <a:pt x="204533" y="191160"/>
                  </a:lnTo>
                  <a:lnTo>
                    <a:pt x="195541" y="182943"/>
                  </a:lnTo>
                  <a:lnTo>
                    <a:pt x="189890" y="181089"/>
                  </a:lnTo>
                  <a:lnTo>
                    <a:pt x="180149" y="181343"/>
                  </a:lnTo>
                  <a:lnTo>
                    <a:pt x="177622" y="181673"/>
                  </a:lnTo>
                  <a:lnTo>
                    <a:pt x="162474" y="186400"/>
                  </a:lnTo>
                  <a:lnTo>
                    <a:pt x="150414" y="189282"/>
                  </a:lnTo>
                  <a:lnTo>
                    <a:pt x="135289" y="192280"/>
                  </a:lnTo>
                  <a:lnTo>
                    <a:pt x="110096" y="196607"/>
                  </a:lnTo>
                  <a:lnTo>
                    <a:pt x="96115" y="199646"/>
                  </a:lnTo>
                  <a:lnTo>
                    <a:pt x="65387" y="207623"/>
                  </a:lnTo>
                  <a:lnTo>
                    <a:pt x="60261" y="208800"/>
                  </a:lnTo>
                  <a:lnTo>
                    <a:pt x="66801" y="139827"/>
                  </a:lnTo>
                  <a:lnTo>
                    <a:pt x="72883" y="82715"/>
                  </a:lnTo>
                  <a:lnTo>
                    <a:pt x="75394" y="62470"/>
                  </a:lnTo>
                  <a:lnTo>
                    <a:pt x="79311" y="36791"/>
                  </a:lnTo>
                  <a:lnTo>
                    <a:pt x="80251" y="29108"/>
                  </a:lnTo>
                  <a:lnTo>
                    <a:pt x="80200" y="16751"/>
                  </a:lnTo>
                  <a:lnTo>
                    <a:pt x="76987" y="10617"/>
                  </a:lnTo>
                  <a:lnTo>
                    <a:pt x="67335" y="2247"/>
                  </a:lnTo>
                  <a:close/>
                </a:path>
              </a:pathLst>
            </a:custGeom>
            <a:solidFill>
              <a:srgbClr val="BFB3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2724492" y="675386"/>
            <a:ext cx="3906664" cy="7988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535910" y="9373613"/>
            <a:ext cx="2489200" cy="6335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1950" spc="85" dirty="0">
                <a:solidFill>
                  <a:srgbClr val="ED1D24"/>
                </a:solidFill>
                <a:latin typeface="Arial"/>
                <a:cs typeface="Arial"/>
                <a:hlinkClick r:id="rId6"/>
              </a:rPr>
              <a:t>www.eslkidstuff.com</a:t>
            </a:r>
            <a:endParaRPr sz="1950">
              <a:latin typeface="Arial"/>
              <a:cs typeface="Arial"/>
            </a:endParaRPr>
          </a:p>
          <a:p>
            <a:pPr marR="635" algn="ctr">
              <a:spcBef>
                <a:spcPts val="965"/>
              </a:spcBef>
            </a:pPr>
            <a:r>
              <a:rPr sz="1250" dirty="0">
                <a:latin typeface="Arial"/>
                <a:cs typeface="Arial"/>
              </a:rPr>
              <a:t>© </a:t>
            </a:r>
            <a:r>
              <a:rPr sz="1250" spc="55" dirty="0">
                <a:latin typeface="Arial"/>
                <a:cs typeface="Arial"/>
              </a:rPr>
              <a:t>Copyright </a:t>
            </a:r>
            <a:r>
              <a:rPr sz="1250" spc="40" dirty="0">
                <a:latin typeface="Arial"/>
                <a:cs typeface="Arial"/>
              </a:rPr>
              <a:t>ESL</a:t>
            </a:r>
            <a:r>
              <a:rPr sz="1250" spc="245" dirty="0">
                <a:latin typeface="Arial"/>
                <a:cs typeface="Arial"/>
              </a:rPr>
              <a:t> </a:t>
            </a:r>
            <a:r>
              <a:rPr sz="1250" spc="50" dirty="0">
                <a:latin typeface="Arial"/>
                <a:cs typeface="Arial"/>
              </a:rPr>
              <a:t>KidStuff</a:t>
            </a:r>
            <a:endParaRPr sz="125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-868145" y="1474256"/>
            <a:ext cx="9392821" cy="22711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8255" algn="ctr">
              <a:lnSpc>
                <a:spcPts val="2975"/>
              </a:lnSpc>
              <a:spcBef>
                <a:spcPts val="110"/>
              </a:spcBef>
            </a:pPr>
            <a:r>
              <a:rPr sz="2400" spc="55" dirty="0"/>
              <a:t>Classroom</a:t>
            </a:r>
            <a:r>
              <a:rPr sz="2400" spc="245" dirty="0"/>
              <a:t> </a:t>
            </a:r>
            <a:r>
              <a:rPr sz="2400" spc="55" dirty="0"/>
              <a:t>Readers</a:t>
            </a:r>
          </a:p>
          <a:p>
            <a:pPr marL="8890" marR="5080" algn="ctr">
              <a:lnSpc>
                <a:spcPts val="7200"/>
              </a:lnSpc>
              <a:spcBef>
                <a:spcPts val="215"/>
              </a:spcBef>
            </a:pPr>
            <a:r>
              <a:rPr sz="5400" spc="-370" dirty="0">
                <a:latin typeface="Trebuchet MS"/>
                <a:cs typeface="Trebuchet MS"/>
              </a:rPr>
              <a:t>Old </a:t>
            </a:r>
            <a:r>
              <a:rPr sz="5400" spc="20" dirty="0">
                <a:latin typeface="Trebuchet MS"/>
                <a:cs typeface="Trebuchet MS"/>
              </a:rPr>
              <a:t>MacDonald’s  </a:t>
            </a:r>
            <a:r>
              <a:rPr sz="5400" spc="10" dirty="0">
                <a:latin typeface="Trebuchet MS"/>
                <a:cs typeface="Trebuchet MS"/>
              </a:rPr>
              <a:t>Farm</a:t>
            </a:r>
            <a:r>
              <a:rPr sz="5400" spc="185" dirty="0">
                <a:latin typeface="Trebuchet MS"/>
                <a:cs typeface="Trebuchet MS"/>
              </a:rPr>
              <a:t> </a:t>
            </a:r>
            <a:r>
              <a:rPr sz="5400" spc="10" dirty="0">
                <a:latin typeface="Trebuchet MS"/>
                <a:cs typeface="Trebuchet MS"/>
              </a:rPr>
              <a:t>Animals</a:t>
            </a:r>
            <a:endParaRPr sz="5400" dirty="0">
              <a:latin typeface="Trebuchet MS"/>
              <a:cs typeface="Trebuchet MS"/>
            </a:endParaRPr>
          </a:p>
        </p:txBody>
      </p:sp>
      <p:pic>
        <p:nvPicPr>
          <p:cNvPr id="19" name="Zvok 18">
            <a:hlinkClick r:id="" action="ppaction://media"/>
            <a:extLst>
              <a:ext uri="{FF2B5EF4-FFF2-40B4-BE49-F238E27FC236}">
                <a16:creationId xmlns:a16="http://schemas.microsoft.com/office/drawing/2014/main" id="{30773629-202F-47F6-877C-486D6F33E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94500" y="993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5"/>
    </mc:Choice>
    <mc:Fallback xmlns="">
      <p:transition spd="slow" advTm="1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9863" y="9134603"/>
            <a:ext cx="606044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535" dirty="0">
                <a:latin typeface="Arial"/>
                <a:cs typeface="Arial"/>
              </a:rPr>
              <a:t>Where </a:t>
            </a:r>
            <a:r>
              <a:rPr sz="4800" spc="-470" dirty="0">
                <a:latin typeface="Arial"/>
                <a:cs typeface="Arial"/>
              </a:rPr>
              <a:t>are </a:t>
            </a:r>
            <a:r>
              <a:rPr sz="4800" spc="-335" dirty="0">
                <a:latin typeface="Arial"/>
                <a:cs typeface="Arial"/>
              </a:rPr>
              <a:t>all </a:t>
            </a:r>
            <a:r>
              <a:rPr sz="4800" spc="-370" dirty="0">
                <a:latin typeface="Arial"/>
                <a:cs typeface="Arial"/>
              </a:rPr>
              <a:t>the</a:t>
            </a:r>
            <a:r>
              <a:rPr sz="4800" spc="-10" dirty="0">
                <a:latin typeface="Arial"/>
                <a:cs typeface="Arial"/>
              </a:rPr>
              <a:t> </a:t>
            </a:r>
            <a:r>
              <a:rPr sz="4800" spc="-475" dirty="0">
                <a:latin typeface="Arial"/>
                <a:cs typeface="Arial"/>
              </a:rPr>
              <a:t>animals?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91172" y="9995413"/>
            <a:ext cx="1822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30" dirty="0">
                <a:latin typeface="Trebuchet MS"/>
                <a:cs typeface="Trebuchet MS"/>
              </a:rPr>
              <a:t>1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64944" y="625602"/>
            <a:ext cx="463042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565" dirty="0"/>
              <a:t>Hello </a:t>
            </a:r>
            <a:r>
              <a:rPr sz="4800" spc="-620" dirty="0"/>
              <a:t>Old</a:t>
            </a:r>
            <a:r>
              <a:rPr sz="4800" spc="-100" dirty="0"/>
              <a:t> </a:t>
            </a:r>
            <a:r>
              <a:rPr sz="4800" spc="-595" dirty="0"/>
              <a:t>MacDonald!</a:t>
            </a:r>
            <a:endParaRPr sz="4800"/>
          </a:p>
        </p:txBody>
      </p:sp>
      <p:sp>
        <p:nvSpPr>
          <p:cNvPr id="5" name="object 5"/>
          <p:cNvSpPr/>
          <p:nvPr/>
        </p:nvSpPr>
        <p:spPr>
          <a:xfrm>
            <a:off x="1208534" y="1718397"/>
            <a:ext cx="5143031" cy="73713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0C3F47DE-C77D-40FF-8E15-D9922A3C2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4500" y="993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4"/>
    </mc:Choice>
    <mc:Fallback xmlns="">
      <p:transition spd="slow" advTm="10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1282" y="9134603"/>
            <a:ext cx="43180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495" dirty="0">
                <a:latin typeface="Arial"/>
                <a:cs typeface="Arial"/>
              </a:rPr>
              <a:t>Which animal </a:t>
            </a:r>
            <a:r>
              <a:rPr sz="4800" spc="-330" dirty="0">
                <a:latin typeface="Arial"/>
                <a:cs typeface="Arial"/>
              </a:rPr>
              <a:t>is</a:t>
            </a:r>
            <a:r>
              <a:rPr sz="4800" spc="-484" dirty="0">
                <a:latin typeface="Arial"/>
                <a:cs typeface="Arial"/>
              </a:rPr>
              <a:t> </a:t>
            </a:r>
            <a:r>
              <a:rPr sz="4800" spc="-140" dirty="0">
                <a:latin typeface="Arial"/>
                <a:cs typeface="Arial"/>
              </a:rPr>
              <a:t>it?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2906" y="9995413"/>
            <a:ext cx="1822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latin typeface="Jara"/>
                <a:cs typeface="Jara"/>
              </a:rPr>
              <a:t>2</a:t>
            </a:r>
            <a:endParaRPr sz="2400">
              <a:latin typeface="Jara"/>
              <a:cs typeface="Jar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47215" y="625602"/>
            <a:ext cx="44659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360" dirty="0"/>
              <a:t>What’s </a:t>
            </a:r>
            <a:r>
              <a:rPr sz="4800" spc="-235" dirty="0"/>
              <a:t>that</a:t>
            </a:r>
            <a:r>
              <a:rPr sz="4800" spc="-505" dirty="0"/>
              <a:t> </a:t>
            </a:r>
            <a:r>
              <a:rPr sz="4800" spc="-540" dirty="0"/>
              <a:t>sound?</a:t>
            </a:r>
            <a:endParaRPr sz="4800"/>
          </a:p>
        </p:txBody>
      </p:sp>
      <p:sp>
        <p:nvSpPr>
          <p:cNvPr id="5" name="object 5"/>
          <p:cNvSpPr/>
          <p:nvPr/>
        </p:nvSpPr>
        <p:spPr>
          <a:xfrm>
            <a:off x="1027758" y="1580235"/>
            <a:ext cx="5504583" cy="75402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42FB2B46-06D2-4C01-A543-7326BB288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4500" y="993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7"/>
    </mc:Choice>
    <mc:Fallback xmlns="">
      <p:transition spd="slow" advTm="1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95092" y="9134603"/>
            <a:ext cx="23704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155" dirty="0">
                <a:latin typeface="Arial"/>
                <a:cs typeface="Arial"/>
              </a:rPr>
              <a:t>It’s </a:t>
            </a:r>
            <a:r>
              <a:rPr sz="4800" spc="-455" dirty="0">
                <a:latin typeface="Arial"/>
                <a:cs typeface="Arial"/>
              </a:rPr>
              <a:t>a</a:t>
            </a:r>
            <a:r>
              <a:rPr sz="4800" spc="245" dirty="0">
                <a:latin typeface="Arial"/>
                <a:cs typeface="Arial"/>
              </a:rPr>
              <a:t> </a:t>
            </a:r>
            <a:r>
              <a:rPr sz="4800" spc="-500" dirty="0">
                <a:latin typeface="Arial"/>
                <a:cs typeface="Arial"/>
              </a:rPr>
              <a:t>cow!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91172" y="9995413"/>
            <a:ext cx="1822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LM Roman 9"/>
                <a:cs typeface="LM Roman 9"/>
              </a:rPr>
              <a:t>3</a:t>
            </a:r>
            <a:endParaRPr sz="2400">
              <a:latin typeface="LM Roman 9"/>
              <a:cs typeface="LM Roman 9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4516" y="869546"/>
            <a:ext cx="5910989" cy="8281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CAC794E7-C6AA-4EE0-A417-5A5401446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4500" y="993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2"/>
    </mc:Choice>
    <mc:Fallback xmlns="">
      <p:transition spd="slow" advTm="7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1282" y="9134603"/>
            <a:ext cx="43180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495" dirty="0">
                <a:latin typeface="Arial"/>
                <a:cs typeface="Arial"/>
              </a:rPr>
              <a:t>Which animal </a:t>
            </a:r>
            <a:r>
              <a:rPr sz="4800" spc="-330" dirty="0">
                <a:latin typeface="Arial"/>
                <a:cs typeface="Arial"/>
              </a:rPr>
              <a:t>is</a:t>
            </a:r>
            <a:r>
              <a:rPr sz="4800" spc="-484" dirty="0">
                <a:latin typeface="Arial"/>
                <a:cs typeface="Arial"/>
              </a:rPr>
              <a:t> </a:t>
            </a:r>
            <a:r>
              <a:rPr sz="4800" spc="-140" dirty="0">
                <a:latin typeface="Arial"/>
                <a:cs typeface="Arial"/>
              </a:rPr>
              <a:t>it?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2906" y="9995413"/>
            <a:ext cx="1822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latin typeface="Quattrocento"/>
                <a:cs typeface="Quattrocento"/>
              </a:rPr>
              <a:t>4</a:t>
            </a:r>
            <a:endParaRPr sz="2400">
              <a:latin typeface="Quattrocento"/>
              <a:cs typeface="Quattrocen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47215" y="625602"/>
            <a:ext cx="44659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360" dirty="0"/>
              <a:t>What’s </a:t>
            </a:r>
            <a:r>
              <a:rPr sz="4800" spc="-235" dirty="0"/>
              <a:t>that</a:t>
            </a:r>
            <a:r>
              <a:rPr sz="4800" spc="-505" dirty="0"/>
              <a:t> </a:t>
            </a:r>
            <a:r>
              <a:rPr sz="4800" spc="-540" dirty="0"/>
              <a:t>sound?</a:t>
            </a:r>
            <a:endParaRPr sz="4800"/>
          </a:p>
        </p:txBody>
      </p:sp>
      <p:sp>
        <p:nvSpPr>
          <p:cNvPr id="5" name="object 5"/>
          <p:cNvSpPr/>
          <p:nvPr/>
        </p:nvSpPr>
        <p:spPr>
          <a:xfrm>
            <a:off x="1141768" y="1627061"/>
            <a:ext cx="5276594" cy="74938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0C6D0EDA-242F-4EF6-B68D-6D5F6BE83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4500" y="993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5"/>
    </mc:Choice>
    <mc:Fallback xmlns="">
      <p:transition spd="slow" advTm="1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21305" y="9134603"/>
            <a:ext cx="231775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155" dirty="0">
                <a:latin typeface="Arial"/>
                <a:cs typeface="Arial"/>
              </a:rPr>
              <a:t>It’s </a:t>
            </a:r>
            <a:r>
              <a:rPr sz="4800" spc="-455" dirty="0">
                <a:latin typeface="Arial"/>
                <a:cs typeface="Arial"/>
              </a:rPr>
              <a:t>a</a:t>
            </a:r>
            <a:r>
              <a:rPr sz="4800" spc="260" dirty="0">
                <a:latin typeface="Arial"/>
                <a:cs typeface="Arial"/>
              </a:rPr>
              <a:t> </a:t>
            </a:r>
            <a:r>
              <a:rPr sz="4800" spc="-475" dirty="0">
                <a:latin typeface="Arial"/>
                <a:cs typeface="Arial"/>
              </a:rPr>
              <a:t>dog!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91172" y="9995413"/>
            <a:ext cx="1822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LM Roman 9"/>
                <a:cs typeface="LM Roman 9"/>
              </a:rPr>
              <a:t>5</a:t>
            </a:r>
            <a:endParaRPr sz="2400">
              <a:latin typeface="LM Roman 9"/>
              <a:cs typeface="LM Roman 9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6225" y="873214"/>
            <a:ext cx="5987655" cy="83153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BCBC2FC7-CAE9-4CA3-9EEF-866169B5B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4500" y="993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7"/>
    </mc:Choice>
    <mc:Fallback xmlns="">
      <p:transition spd="slow" advTm="5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1282" y="9134603"/>
            <a:ext cx="43180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495" dirty="0">
                <a:latin typeface="Arial"/>
                <a:cs typeface="Arial"/>
              </a:rPr>
              <a:t>Which animal </a:t>
            </a:r>
            <a:r>
              <a:rPr sz="4800" spc="-330" dirty="0">
                <a:latin typeface="Arial"/>
                <a:cs typeface="Arial"/>
              </a:rPr>
              <a:t>is</a:t>
            </a:r>
            <a:r>
              <a:rPr sz="4800" spc="-484" dirty="0">
                <a:latin typeface="Arial"/>
                <a:cs typeface="Arial"/>
              </a:rPr>
              <a:t> </a:t>
            </a:r>
            <a:r>
              <a:rPr sz="4800" spc="-140" dirty="0">
                <a:latin typeface="Arial"/>
                <a:cs typeface="Arial"/>
              </a:rPr>
              <a:t>it?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2906" y="9995413"/>
            <a:ext cx="1822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LM Roman 9"/>
                <a:cs typeface="LM Roman 9"/>
              </a:rPr>
              <a:t>6</a:t>
            </a:r>
            <a:endParaRPr sz="2400">
              <a:latin typeface="LM Roman 9"/>
              <a:cs typeface="LM Roman 9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47215" y="625602"/>
            <a:ext cx="44659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360" dirty="0">
                <a:latin typeface="Arial"/>
                <a:cs typeface="Arial"/>
              </a:rPr>
              <a:t>What’s </a:t>
            </a:r>
            <a:r>
              <a:rPr sz="4800" spc="-235" dirty="0">
                <a:latin typeface="Arial"/>
                <a:cs typeface="Arial"/>
              </a:rPr>
              <a:t>that</a:t>
            </a:r>
            <a:r>
              <a:rPr sz="4800" spc="-505" dirty="0">
                <a:latin typeface="Arial"/>
                <a:cs typeface="Arial"/>
              </a:rPr>
              <a:t> </a:t>
            </a:r>
            <a:r>
              <a:rPr sz="4800" spc="-540" dirty="0">
                <a:latin typeface="Arial"/>
                <a:cs typeface="Arial"/>
              </a:rPr>
              <a:t>sound?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1723" y="1518526"/>
            <a:ext cx="5576647" cy="76363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118AC783-B2DA-474A-8E2C-173BC1B4F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4500" y="993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0"/>
    </mc:Choice>
    <mc:Fallback xmlns="">
      <p:transition spd="slow" advTm="13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02686" y="9134603"/>
            <a:ext cx="215519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155" dirty="0">
                <a:latin typeface="Arial"/>
                <a:cs typeface="Arial"/>
              </a:rPr>
              <a:t>It’s </a:t>
            </a:r>
            <a:r>
              <a:rPr sz="4800" spc="-455" dirty="0">
                <a:latin typeface="Arial"/>
                <a:cs typeface="Arial"/>
              </a:rPr>
              <a:t>a</a:t>
            </a:r>
            <a:r>
              <a:rPr sz="4800" spc="260" dirty="0">
                <a:latin typeface="Arial"/>
                <a:cs typeface="Arial"/>
              </a:rPr>
              <a:t> </a:t>
            </a:r>
            <a:r>
              <a:rPr sz="4800" spc="-395" dirty="0">
                <a:latin typeface="Arial"/>
                <a:cs typeface="Arial"/>
              </a:rPr>
              <a:t>pig!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91172" y="9995413"/>
            <a:ext cx="1822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30" dirty="0">
                <a:latin typeface="Trebuchet MS"/>
                <a:cs typeface="Trebuchet MS"/>
              </a:rPr>
              <a:t>7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6672" y="876312"/>
            <a:ext cx="5927030" cy="81605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01B53278-D014-4143-A693-C9CF3CD6E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4500" y="993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0"/>
    </mc:Choice>
    <mc:Fallback xmlns="">
      <p:transition spd="slow" advTm="4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</TotalTime>
  <Words>117</Words>
  <Application>Microsoft Office PowerPoint</Application>
  <PresentationFormat>Po meri</PresentationFormat>
  <Paragraphs>37</Paragraphs>
  <Slides>16</Slides>
  <Notes>0</Notes>
  <HiddenSlides>0</HiddenSlides>
  <MMClips>16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3" baseType="lpstr">
      <vt:lpstr>Arial</vt:lpstr>
      <vt:lpstr>Calibri</vt:lpstr>
      <vt:lpstr>Jara</vt:lpstr>
      <vt:lpstr>LM Roman 9</vt:lpstr>
      <vt:lpstr>Quattrocento</vt:lpstr>
      <vt:lpstr>Trebuchet MS</vt:lpstr>
      <vt:lpstr>Office Theme</vt:lpstr>
      <vt:lpstr>PowerPointova predstavitev</vt:lpstr>
      <vt:lpstr>Classroom Readers Old MacDonald’s  Farm Animals</vt:lpstr>
      <vt:lpstr>Hello Old MacDonald!</vt:lpstr>
      <vt:lpstr>What’s that sound?</vt:lpstr>
      <vt:lpstr>PowerPointova predstavitev</vt:lpstr>
      <vt:lpstr>What’s that sound?</vt:lpstr>
      <vt:lpstr>PowerPointova predstavitev</vt:lpstr>
      <vt:lpstr>PowerPointova predstavitev</vt:lpstr>
      <vt:lpstr>PowerPointova predstavitev</vt:lpstr>
      <vt:lpstr>What’s that sound?</vt:lpstr>
      <vt:lpstr>PowerPointova predstavitev</vt:lpstr>
      <vt:lpstr>What’s that sound?</vt:lpstr>
      <vt:lpstr>PowerPointova predstavitev</vt:lpstr>
      <vt:lpstr>PowerPointova predstavitev</vt:lpstr>
      <vt:lpstr>LET‘S SING!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sheet-1</dc:title>
  <dc:creator>Metod Remec</dc:creator>
  <cp:lastModifiedBy>Aleksander Bissachi</cp:lastModifiedBy>
  <cp:revision>7</cp:revision>
  <dcterms:created xsi:type="dcterms:W3CDTF">2020-11-22T16:46:19Z</dcterms:created>
  <dcterms:modified xsi:type="dcterms:W3CDTF">2021-11-28T17:00:13Z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2014-08-06T00:00:00Z</vt:filetime>
  </property>
  <property fmtid="{D5CDD505-2E9C-101B-9397-08002B2CF9AE}" pid="3" name="Creator">
    <vt:lpwstr>Adobe Illustrator CS6 (Windows)</vt:lpwstr>
  </property>
  <property fmtid="{D5CDD505-2E9C-101B-9397-08002B2CF9AE}" pid="4" name="LastSaved">
    <vt:filetime>2020-11-22T00:00:00Z</vt:filetime>
  </property>
</Properties>
</file>