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84" r:id="rId3"/>
    <p:sldId id="285" r:id="rId4"/>
    <p:sldId id="264" r:id="rId5"/>
    <p:sldId id="274" r:id="rId6"/>
    <p:sldId id="275" r:id="rId7"/>
    <p:sldId id="279" r:id="rId8"/>
    <p:sldId id="276" r:id="rId9"/>
    <p:sldId id="277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-18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7BC"/>
    <a:srgbClr val="E9506C"/>
    <a:srgbClr val="A772AE"/>
    <a:srgbClr val="DE1E5A"/>
    <a:srgbClr val="E84D15"/>
    <a:srgbClr val="6CBB84"/>
    <a:srgbClr val="FDCF81"/>
    <a:srgbClr val="FFEDA9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8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918" y="90"/>
      </p:cViewPr>
      <p:guideLst>
        <p:guide orient="horz" pos="220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0.xml"/><Relationship Id="rId7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371975" y="1892301"/>
            <a:ext cx="3816350" cy="3816350"/>
          </a:xfrm>
          <a:prstGeom prst="ellipse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866496" y="2127591"/>
            <a:ext cx="363528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Can you follow the clues to work out what is being described?</a:t>
            </a:r>
            <a:endParaRPr lang="sl-SI" altLang="en-US" dirty="0">
              <a:latin typeface="Twinkl" pitchFamily="50" charset="0"/>
            </a:endParaRPr>
          </a:p>
          <a:p>
            <a:r>
              <a:rPr lang="sl-SI" altLang="en-US" dirty="0">
                <a:latin typeface="Twinkl" pitchFamily="50" charset="0"/>
              </a:rPr>
              <a:t>SLEDI NAMIGOM IN UGOTOVI, KATERA IGRAČA JE OPISANA.</a:t>
            </a:r>
            <a:endParaRPr lang="en-GB" altLang="en-US" dirty="0">
              <a:latin typeface="Twinkl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5238"/>
          <a:stretch/>
        </p:blipFill>
        <p:spPr>
          <a:xfrm>
            <a:off x="4979992" y="1566818"/>
            <a:ext cx="2449013" cy="458633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66495" y="3335979"/>
            <a:ext cx="3227039" cy="1438040"/>
            <a:chOff x="755650" y="3990975"/>
            <a:chExt cx="3227039" cy="1438040"/>
          </a:xfrm>
        </p:grpSpPr>
        <p:sp>
          <p:nvSpPr>
            <p:cNvPr id="12" name="Rounded Rectangle 11"/>
            <p:cNvSpPr/>
            <p:nvPr/>
          </p:nvSpPr>
          <p:spPr>
            <a:xfrm>
              <a:off x="755650" y="3990975"/>
              <a:ext cx="3227039" cy="1438040"/>
            </a:xfrm>
            <a:prstGeom prst="roundRect">
              <a:avLst/>
            </a:prstGeom>
            <a:solidFill>
              <a:srgbClr val="2CB7BC"/>
            </a:solidFill>
            <a:ln w="28575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LEAF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962" y="4372197"/>
              <a:ext cx="734998" cy="734344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1780816" y="4239087"/>
              <a:ext cx="2082017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altLang="en-US" dirty="0">
                  <a:solidFill>
                    <a:schemeClr val="bg1"/>
                  </a:solidFill>
                  <a:latin typeface="Twinkl" pitchFamily="50" charset="0"/>
                </a:rPr>
                <a:t>Click on the ball to reveal each clue!</a:t>
              </a:r>
              <a:endParaRPr lang="sl-SI" altLang="en-US" dirty="0">
                <a:solidFill>
                  <a:schemeClr val="bg1"/>
                </a:solidFill>
                <a:latin typeface="Twinkl" pitchFamily="50" charset="0"/>
              </a:endParaRPr>
            </a:p>
            <a:p>
              <a:r>
                <a:rPr lang="sl-SI" altLang="en-US" dirty="0">
                  <a:solidFill>
                    <a:schemeClr val="bg1"/>
                  </a:solidFill>
                  <a:latin typeface="Twinkl" pitchFamily="50" charset="0"/>
                </a:rPr>
                <a:t>KLIKNI NA ŽOGO ZA NOV NAMIG!</a:t>
              </a:r>
              <a:endParaRPr lang="en-GB" altLang="en-US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00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soft.</a:t>
            </a:r>
            <a:r>
              <a:rPr lang="sl-SI" dirty="0"/>
              <a:t> Sem mehak.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604120" y="859222"/>
            <a:ext cx="2784230" cy="4349922"/>
            <a:chOff x="5604120" y="859222"/>
            <a:chExt cx="2784230" cy="4349922"/>
          </a:xfrm>
        </p:grpSpPr>
        <p:sp>
          <p:nvSpPr>
            <p:cNvPr id="18" name="Freeform 17"/>
            <p:cNvSpPr/>
            <p:nvPr/>
          </p:nvSpPr>
          <p:spPr>
            <a:xfrm rot="10800000">
              <a:off x="6272463" y="86173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387109" y="859222"/>
              <a:ext cx="190584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E9506C"/>
                  </a:solidFill>
                </a:rPr>
                <a:t>I am a teddy bear!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120" y="1957637"/>
              <a:ext cx="2277016" cy="325150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06"/>
          <a:stretch/>
        </p:blipFill>
        <p:spPr>
          <a:xfrm>
            <a:off x="3216422" y="4315869"/>
            <a:ext cx="2717956" cy="254382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4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>
              <a:hlinkClick r:id="rId5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  <a:solidFill>
            <a:srgbClr val="A772AE"/>
          </a:solidFill>
        </p:grpSpPr>
        <p:sp>
          <p:nvSpPr>
            <p:cNvPr id="20" name="Oval 19">
              <a:hlinkClick r:id="rId6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>
              <a:hlinkClick r:id="rId6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Start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7097"/>
            <a:ext cx="484392" cy="4839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15589"/>
            <a:ext cx="363528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You might cuddle me</a:t>
            </a:r>
            <a:r>
              <a:rPr lang="en-GB" dirty="0"/>
              <a:t>.</a:t>
            </a:r>
            <a:r>
              <a:rPr lang="sl-SI" dirty="0"/>
              <a:t> Lahko me cartaš.</a:t>
            </a:r>
            <a:endParaRPr lang="en-GB" dirty="0"/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662"/>
            <a:ext cx="484392" cy="483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17232"/>
            <a:ext cx="363528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two arms and two legs</a:t>
            </a:r>
            <a:r>
              <a:rPr lang="en-GB" dirty="0"/>
              <a:t>.</a:t>
            </a:r>
            <a:r>
              <a:rPr lang="sl-SI" dirty="0"/>
              <a:t> Imam dve roki in dve nogi.</a:t>
            </a:r>
            <a:endParaRPr lang="en-GB" dirty="0"/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750"/>
            <a:ext cx="484392" cy="4839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</a:t>
            </a:r>
            <a:r>
              <a:rPr lang="sl-SI" dirty="0"/>
              <a:t> Kdo sem!</a:t>
            </a:r>
            <a:r>
              <a:rPr lang="en-GB" dirty="0"/>
              <a:t>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1039"/>
            <a:ext cx="484392" cy="4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62138" y="1003906"/>
            <a:ext cx="2427295" cy="3500426"/>
            <a:chOff x="5962138" y="1003906"/>
            <a:chExt cx="2427295" cy="3500426"/>
          </a:xfrm>
        </p:grpSpPr>
        <p:sp>
          <p:nvSpPr>
            <p:cNvPr id="18" name="Freeform 17"/>
            <p:cNvSpPr/>
            <p:nvPr/>
          </p:nvSpPr>
          <p:spPr>
            <a:xfrm rot="10800000">
              <a:off x="6273546" y="1003906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492484" y="1026925"/>
              <a:ext cx="16702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E9506C"/>
                  </a:solidFill>
                </a:rPr>
                <a:t>I am a </a:t>
              </a:r>
              <a:r>
                <a:rPr lang="sl-SI" sz="2600" dirty="0" err="1">
                  <a:solidFill>
                    <a:srgbClr val="E9506C"/>
                  </a:solidFill>
                </a:rPr>
                <a:t>ball</a:t>
              </a:r>
              <a:r>
                <a:rPr lang="en-GB" sz="2600" dirty="0">
                  <a:solidFill>
                    <a:srgbClr val="E9506C"/>
                  </a:solidFill>
                </a:rPr>
                <a:t>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62138" y="2562350"/>
              <a:ext cx="1934894" cy="1941982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  <a:solidFill>
            <a:srgbClr val="A772AE"/>
          </a:solidFill>
        </p:grpSpPr>
        <p:sp>
          <p:nvSpPr>
            <p:cNvPr id="20" name="Oval 1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79658" y="4239040"/>
            <a:ext cx="2540901" cy="1755285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730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Click on me to reveal the answer.</a:t>
              </a:r>
              <a:r>
                <a:rPr lang="sl-SI" dirty="0"/>
                <a:t> </a:t>
              </a:r>
            </a:p>
            <a:p>
              <a:pPr algn="ctr"/>
              <a:r>
                <a:rPr lang="sl-SI" dirty="0"/>
                <a:t>KLIKNI NAME ZA ODGOVOR.</a:t>
              </a:r>
              <a:endParaRPr lang="en-GB" dirty="0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06"/>
          <a:stretch/>
        </p:blipFill>
        <p:spPr>
          <a:xfrm>
            <a:off x="3216422" y="4315869"/>
            <a:ext cx="2717956" cy="254382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</a:t>
            </a:r>
            <a:r>
              <a:rPr lang="sl-SI" dirty="0" err="1">
                <a:latin typeface="Twinkl" pitchFamily="50" charset="0"/>
              </a:rPr>
              <a:t>am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soft</a:t>
            </a:r>
            <a:r>
              <a:rPr lang="en-GB" dirty="0"/>
              <a:t>.</a:t>
            </a:r>
            <a:r>
              <a:rPr lang="sl-SI" dirty="0"/>
              <a:t> Sem mehka.</a:t>
            </a:r>
            <a:endParaRPr lang="en-GB" dirty="0"/>
          </a:p>
        </p:txBody>
      </p:sp>
      <p:pic>
        <p:nvPicPr>
          <p:cNvPr id="34" name="LEAF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7097"/>
            <a:ext cx="484392" cy="48396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60170" y="2215589"/>
            <a:ext cx="363528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You can play </a:t>
            </a:r>
            <a:r>
              <a:rPr lang="sl-SI" dirty="0" err="1">
                <a:latin typeface="Twinkl" pitchFamily="50" charset="0"/>
              </a:rPr>
              <a:t>with</a:t>
            </a:r>
            <a:r>
              <a:rPr lang="sl-SI" dirty="0">
                <a:latin typeface="Twinkl" pitchFamily="50" charset="0"/>
              </a:rPr>
              <a:t> me</a:t>
            </a:r>
            <a:r>
              <a:rPr lang="en-GB" dirty="0"/>
              <a:t>.</a:t>
            </a:r>
            <a:r>
              <a:rPr lang="sl-SI" dirty="0"/>
              <a:t> Z menoj se lahko igraš.</a:t>
            </a:r>
            <a:endParaRPr lang="en-GB" dirty="0"/>
          </a:p>
        </p:txBody>
      </p:sp>
      <p:pic>
        <p:nvPicPr>
          <p:cNvPr id="36" name="LEAF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662"/>
            <a:ext cx="484392" cy="48396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860170" y="2917232"/>
            <a:ext cx="363528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dirty="0" err="1">
                <a:latin typeface="Twinkl" pitchFamily="50" charset="0"/>
              </a:rPr>
              <a:t>Thay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play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football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or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basketball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with</a:t>
            </a:r>
            <a:r>
              <a:rPr lang="sl-SI" dirty="0">
                <a:latin typeface="Twinkl" pitchFamily="50" charset="0"/>
              </a:rPr>
              <a:t> me</a:t>
            </a:r>
            <a:r>
              <a:rPr lang="en-GB" dirty="0"/>
              <a:t>.</a:t>
            </a:r>
            <a:r>
              <a:rPr lang="sl-SI" dirty="0"/>
              <a:t> Z menoj igrate nogomet ali košarko.</a:t>
            </a:r>
            <a:endParaRPr lang="en-GB" dirty="0"/>
          </a:p>
        </p:txBody>
      </p:sp>
      <p:pic>
        <p:nvPicPr>
          <p:cNvPr id="38" name="LEAF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750"/>
            <a:ext cx="484392" cy="48396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860169" y="3818363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</a:t>
            </a:r>
            <a:r>
              <a:rPr lang="sl-SI" dirty="0"/>
              <a:t> Kdo sem?</a:t>
            </a:r>
            <a:r>
              <a:rPr lang="en-GB" dirty="0"/>
              <a:t> </a:t>
            </a:r>
          </a:p>
        </p:txBody>
      </p:sp>
      <p:pic>
        <p:nvPicPr>
          <p:cNvPr id="40" name="LEAF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33" y="3677799"/>
            <a:ext cx="484392" cy="4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40649" y="964390"/>
            <a:ext cx="2583431" cy="4365562"/>
            <a:chOff x="5640649" y="964390"/>
            <a:chExt cx="2583431" cy="43655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649" y="2220195"/>
              <a:ext cx="2112905" cy="3109757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flipH="1" flipV="1">
              <a:off x="6108193" y="964390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08193" y="964390"/>
              <a:ext cx="21158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E9506C"/>
                  </a:solidFill>
                </a:rPr>
                <a:t>I am a </a:t>
              </a:r>
              <a:br>
                <a:rPr lang="en-GB" sz="2600" dirty="0">
                  <a:solidFill>
                    <a:srgbClr val="E9506C"/>
                  </a:solidFill>
                </a:rPr>
              </a:br>
              <a:r>
                <a:rPr lang="en-GB" sz="2600" dirty="0">
                  <a:solidFill>
                    <a:srgbClr val="E9506C"/>
                  </a:solidFill>
                </a:rPr>
                <a:t>doll!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30" name="Oval 29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  <a:solidFill>
            <a:srgbClr val="A772AE"/>
          </a:solidFill>
        </p:grpSpPr>
        <p:sp>
          <p:nvSpPr>
            <p:cNvPr id="34" name="Oval 33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ed Rectangle 34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06"/>
          <a:stretch/>
        </p:blipFill>
        <p:spPr>
          <a:xfrm>
            <a:off x="3216422" y="4315869"/>
            <a:ext cx="2717956" cy="254382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860170" y="1513946"/>
            <a:ext cx="363528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</a:t>
            </a:r>
            <a:r>
              <a:rPr lang="en-GB" dirty="0">
                <a:latin typeface="Twinkl" pitchFamily="50" charset="0"/>
              </a:rPr>
              <a:t>look a bit like a person</a:t>
            </a:r>
            <a:r>
              <a:rPr lang="en-GB" dirty="0"/>
              <a:t>.</a:t>
            </a:r>
            <a:r>
              <a:rPr lang="sl-SI" dirty="0"/>
              <a:t> Izgledam kot človek.</a:t>
            </a:r>
            <a:endParaRPr lang="en-GB" dirty="0"/>
          </a:p>
        </p:txBody>
      </p:sp>
      <p:pic>
        <p:nvPicPr>
          <p:cNvPr id="45" name="LEAF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7097"/>
            <a:ext cx="484392" cy="48396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soft</a:t>
            </a:r>
            <a:r>
              <a:rPr lang="en-GB" dirty="0"/>
              <a:t>.</a:t>
            </a:r>
            <a:r>
              <a:rPr lang="sl-SI" dirty="0"/>
              <a:t> Sem mehka.</a:t>
            </a:r>
            <a:endParaRPr lang="en-GB" dirty="0"/>
          </a:p>
        </p:txBody>
      </p:sp>
      <p:pic>
        <p:nvPicPr>
          <p:cNvPr id="47" name="LEAF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662"/>
            <a:ext cx="484392" cy="483961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860170" y="2917232"/>
            <a:ext cx="363528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woollen hair</a:t>
            </a:r>
            <a:r>
              <a:rPr lang="en-GB" dirty="0"/>
              <a:t>.</a:t>
            </a:r>
            <a:r>
              <a:rPr lang="sl-SI" dirty="0"/>
              <a:t> Moji lasje so iz volne.</a:t>
            </a:r>
            <a:endParaRPr lang="en-GB" dirty="0"/>
          </a:p>
        </p:txBody>
      </p:sp>
      <p:pic>
        <p:nvPicPr>
          <p:cNvPr id="49" name="LEAF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750"/>
            <a:ext cx="484392" cy="483961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</a:t>
            </a:r>
            <a:r>
              <a:rPr lang="sl-SI" dirty="0"/>
              <a:t> Kdo sem?</a:t>
            </a:r>
            <a:r>
              <a:rPr lang="en-GB" dirty="0"/>
              <a:t> </a:t>
            </a:r>
          </a:p>
        </p:txBody>
      </p:sp>
      <p:pic>
        <p:nvPicPr>
          <p:cNvPr id="51" name="LEAF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1039"/>
            <a:ext cx="484392" cy="4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4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02524" y="1396646"/>
            <a:ext cx="2986909" cy="3464561"/>
            <a:chOff x="5402524" y="1396646"/>
            <a:chExt cx="2986909" cy="34645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2524" y="2634115"/>
              <a:ext cx="2575535" cy="2227092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flipH="1" flipV="1">
              <a:off x="6273546" y="1396646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273546" y="1400647"/>
              <a:ext cx="21158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E9506C"/>
                  </a:solidFill>
                </a:rPr>
                <a:t>I am a </a:t>
              </a:r>
              <a:br>
                <a:rPr lang="en-GB" sz="2600" dirty="0">
                  <a:solidFill>
                    <a:srgbClr val="E9506C"/>
                  </a:solidFill>
                </a:rPr>
              </a:br>
              <a:r>
                <a:rPr lang="en-GB" sz="2600" dirty="0">
                  <a:solidFill>
                    <a:srgbClr val="E9506C"/>
                  </a:solidFill>
                </a:rPr>
                <a:t>car!</a:t>
              </a: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A7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A7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06"/>
          <a:stretch/>
        </p:blipFill>
        <p:spPr>
          <a:xfrm>
            <a:off x="3216422" y="4315869"/>
            <a:ext cx="2717956" cy="254382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</a:t>
            </a:r>
            <a:r>
              <a:rPr lang="en-GB" dirty="0">
                <a:latin typeface="Twinkl" pitchFamily="50" charset="0"/>
              </a:rPr>
              <a:t>have four wheels</a:t>
            </a:r>
            <a:r>
              <a:rPr lang="en-GB" dirty="0"/>
              <a:t>.</a:t>
            </a:r>
            <a:r>
              <a:rPr lang="sl-SI" dirty="0"/>
              <a:t> Imam 4 kolesa.</a:t>
            </a:r>
            <a:endParaRPr lang="en-GB" dirty="0"/>
          </a:p>
        </p:txBody>
      </p:sp>
      <p:pic>
        <p:nvPicPr>
          <p:cNvPr id="26" name="LEAF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7097"/>
            <a:ext cx="484392" cy="48396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860171" y="2056643"/>
            <a:ext cx="254566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usually made from metal or plastic</a:t>
            </a:r>
            <a:r>
              <a:rPr lang="en-GB" dirty="0"/>
              <a:t>.</a:t>
            </a:r>
            <a:r>
              <a:rPr lang="sl-SI" dirty="0"/>
              <a:t> Sem iz kovine in plastike.</a:t>
            </a:r>
            <a:endParaRPr lang="en-GB" dirty="0"/>
          </a:p>
        </p:txBody>
      </p:sp>
      <p:pic>
        <p:nvPicPr>
          <p:cNvPr id="39" name="LEAF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662"/>
            <a:ext cx="484392" cy="48396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60170" y="2917232"/>
            <a:ext cx="363528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come in lots of different colours.</a:t>
            </a:r>
            <a:r>
              <a:rPr lang="sl-SI" dirty="0">
                <a:latin typeface="Twinkl" pitchFamily="50" charset="0"/>
              </a:rPr>
              <a:t> Sem različnih barv.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41" name="LEAF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750"/>
            <a:ext cx="484392" cy="48396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</a:t>
            </a:r>
            <a:r>
              <a:rPr lang="sl-SI" dirty="0"/>
              <a:t> Kdo sem?</a:t>
            </a:r>
            <a:r>
              <a:rPr lang="en-GB" dirty="0"/>
              <a:t> </a:t>
            </a:r>
          </a:p>
        </p:txBody>
      </p:sp>
      <p:pic>
        <p:nvPicPr>
          <p:cNvPr id="43" name="LEAF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1039"/>
            <a:ext cx="484392" cy="4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0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A7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A7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82434" y="1350181"/>
            <a:ext cx="2906999" cy="3217004"/>
            <a:chOff x="5482434" y="1350181"/>
            <a:chExt cx="2906999" cy="3217004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5970654" y="1365166"/>
              <a:ext cx="2417696" cy="1201455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945365" y="1350181"/>
              <a:ext cx="244406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E9506C"/>
                  </a:solidFill>
                </a:rPr>
                <a:t>I am a </a:t>
              </a:r>
              <a:endParaRPr lang="sl-SI" sz="2600" dirty="0">
                <a:solidFill>
                  <a:srgbClr val="E9506C"/>
                </a:solidFill>
              </a:endParaRPr>
            </a:p>
            <a:p>
              <a:pPr algn="ctr"/>
              <a:r>
                <a:rPr lang="sl-SI" sz="2600" dirty="0">
                  <a:solidFill>
                    <a:srgbClr val="E9506C"/>
                  </a:solidFill>
                </a:rPr>
                <a:t>bike</a:t>
              </a:r>
              <a:r>
                <a:rPr lang="en-GB" sz="2600" dirty="0">
                  <a:solidFill>
                    <a:srgbClr val="E9506C"/>
                  </a:solidFill>
                </a:rPr>
                <a:t>!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82434" y="2725345"/>
              <a:ext cx="1767099" cy="1841840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06"/>
          <a:stretch/>
        </p:blipFill>
        <p:spPr>
          <a:xfrm>
            <a:off x="3216422" y="4315869"/>
            <a:ext cx="2717956" cy="254382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860170" y="1513946"/>
            <a:ext cx="41094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dirty="0" err="1">
                <a:latin typeface="Twinkl" pitchFamily="50" charset="0"/>
              </a:rPr>
              <a:t>Usually</a:t>
            </a:r>
            <a:r>
              <a:rPr lang="sl-SI" dirty="0">
                <a:latin typeface="Twinkl" pitchFamily="50" charset="0"/>
              </a:rPr>
              <a:t> I </a:t>
            </a:r>
            <a:r>
              <a:rPr lang="en-GB" dirty="0">
                <a:latin typeface="Twinkl" pitchFamily="50" charset="0"/>
              </a:rPr>
              <a:t>am made from </a:t>
            </a:r>
            <a:r>
              <a:rPr lang="sl-SI" dirty="0" err="1">
                <a:latin typeface="Twinkl" pitchFamily="50" charset="0"/>
              </a:rPr>
              <a:t>alluminium</a:t>
            </a:r>
            <a:r>
              <a:rPr lang="en-GB" dirty="0">
                <a:latin typeface="Twinkl" pitchFamily="50" charset="0"/>
              </a:rPr>
              <a:t>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Ponavadi</a:t>
            </a:r>
            <a:r>
              <a:rPr lang="sl-SI" dirty="0">
                <a:latin typeface="Twinkl" pitchFamily="50" charset="0"/>
              </a:rPr>
              <a:t> sem iz aluminija.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6" name="LEAF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7097"/>
            <a:ext cx="484392" cy="48396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860170" y="2215589"/>
            <a:ext cx="363528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You can </a:t>
            </a:r>
            <a:r>
              <a:rPr lang="sl-SI" dirty="0" err="1">
                <a:latin typeface="Twinkl" pitchFamily="50" charset="0"/>
              </a:rPr>
              <a:t>drive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with</a:t>
            </a:r>
            <a:r>
              <a:rPr lang="sl-SI" dirty="0">
                <a:latin typeface="Twinkl" pitchFamily="50" charset="0"/>
              </a:rPr>
              <a:t> me</a:t>
            </a:r>
            <a:r>
              <a:rPr lang="en-GB" dirty="0">
                <a:latin typeface="Twinkl" pitchFamily="50" charset="0"/>
              </a:rPr>
              <a:t>.</a:t>
            </a:r>
            <a:r>
              <a:rPr lang="sl-SI" dirty="0">
                <a:latin typeface="Twinkl" pitchFamily="50" charset="0"/>
              </a:rPr>
              <a:t> Z menoj se lahko pelješ.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39" name="LEAF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662"/>
            <a:ext cx="484392" cy="48396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60170" y="2917232"/>
            <a:ext cx="40742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</a:t>
            </a:r>
            <a:r>
              <a:rPr lang="sl-SI" dirty="0" err="1">
                <a:latin typeface="Twinkl" pitchFamily="50" charset="0"/>
              </a:rPr>
              <a:t>have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two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wheels</a:t>
            </a:r>
            <a:r>
              <a:rPr lang="en-GB" dirty="0">
                <a:latin typeface="Twinkl" pitchFamily="50" charset="0"/>
              </a:rPr>
              <a:t>.</a:t>
            </a:r>
            <a:r>
              <a:rPr lang="sl-SI" dirty="0">
                <a:latin typeface="Twinkl" pitchFamily="50" charset="0"/>
              </a:rPr>
              <a:t> Imam dve kolesi.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41" name="LEAF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750"/>
            <a:ext cx="484392" cy="48396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  <a:r>
              <a:rPr lang="sl-SI" dirty="0"/>
              <a:t>Kdo sem?</a:t>
            </a:r>
            <a:endParaRPr lang="en-GB" dirty="0"/>
          </a:p>
        </p:txBody>
      </p:sp>
      <p:pic>
        <p:nvPicPr>
          <p:cNvPr id="43" name="LEAF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1039"/>
            <a:ext cx="484392" cy="4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  <a:solidFill>
            <a:srgbClr val="A772AE"/>
          </a:solidFill>
        </p:grpSpPr>
        <p:sp>
          <p:nvSpPr>
            <p:cNvPr id="20" name="Oval 19">
              <a:hlinkClick r:id="rId3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ounded Rectangle 2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50910" y="1118327"/>
            <a:ext cx="2561476" cy="3850951"/>
            <a:chOff x="5850910" y="1118327"/>
            <a:chExt cx="2561476" cy="3850951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6047944" y="1136790"/>
              <a:ext cx="2333218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16719" y="1118327"/>
              <a:ext cx="239566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E9506C"/>
                  </a:solidFill>
                </a:rPr>
                <a:t>I am a </a:t>
              </a:r>
              <a:br>
                <a:rPr lang="en-GB" sz="2600" dirty="0">
                  <a:solidFill>
                    <a:srgbClr val="E9506C"/>
                  </a:solidFill>
                </a:rPr>
              </a:br>
              <a:r>
                <a:rPr lang="sl-SI" sz="2600" dirty="0" err="1">
                  <a:solidFill>
                    <a:srgbClr val="E9506C"/>
                  </a:solidFill>
                </a:rPr>
                <a:t>guitar</a:t>
              </a:r>
              <a:r>
                <a:rPr lang="en-GB" sz="2600" dirty="0">
                  <a:solidFill>
                    <a:srgbClr val="E9506C"/>
                  </a:solidFill>
                </a:rPr>
                <a:t>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0910" y="2495396"/>
              <a:ext cx="2275972" cy="2473882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06"/>
          <a:stretch/>
        </p:blipFill>
        <p:spPr>
          <a:xfrm>
            <a:off x="3216422" y="4315869"/>
            <a:ext cx="2717956" cy="25438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</a:t>
            </a:r>
            <a:r>
              <a:rPr lang="sl-SI" dirty="0" err="1">
                <a:latin typeface="Twinkl" pitchFamily="50" charset="0"/>
              </a:rPr>
              <a:t>am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made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from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wood</a:t>
            </a:r>
            <a:r>
              <a:rPr lang="en-GB" dirty="0">
                <a:latin typeface="Twinkl" pitchFamily="50" charset="0"/>
              </a:rPr>
              <a:t>.</a:t>
            </a:r>
            <a:r>
              <a:rPr lang="sl-SI" dirty="0">
                <a:latin typeface="Twinkl" pitchFamily="50" charset="0"/>
              </a:rPr>
              <a:t> Sem iz lesa.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32" name="LEAF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7097"/>
            <a:ext cx="484392" cy="48396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60170" y="2215589"/>
            <a:ext cx="40742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</a:t>
            </a:r>
            <a:r>
              <a:rPr lang="sl-SI" dirty="0" err="1">
                <a:latin typeface="Twinkl" pitchFamily="50" charset="0"/>
              </a:rPr>
              <a:t>can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play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music</a:t>
            </a:r>
            <a:r>
              <a:rPr lang="en-GB" dirty="0">
                <a:latin typeface="Twinkl" pitchFamily="50" charset="0"/>
              </a:rPr>
              <a:t>.</a:t>
            </a:r>
            <a:r>
              <a:rPr lang="sl-SI" dirty="0">
                <a:latin typeface="Twinkl" pitchFamily="50" charset="0"/>
              </a:rPr>
              <a:t> Lahko igram glasbo.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43" name="LEAF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662"/>
            <a:ext cx="484392" cy="48396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dirty="0">
                <a:latin typeface="Twinkl" pitchFamily="50" charset="0"/>
              </a:rPr>
              <a:t>I </a:t>
            </a:r>
            <a:r>
              <a:rPr lang="sl-SI" dirty="0" err="1">
                <a:latin typeface="Twinkl" pitchFamily="50" charset="0"/>
              </a:rPr>
              <a:t>have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strings</a:t>
            </a:r>
            <a:r>
              <a:rPr lang="sl-SI" dirty="0">
                <a:latin typeface="Twinkl" pitchFamily="50" charset="0"/>
              </a:rPr>
              <a:t>. Imam strune.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45" name="LEAF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750"/>
            <a:ext cx="484392" cy="48396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</a:t>
            </a:r>
            <a:r>
              <a:rPr lang="sl-SI" dirty="0"/>
              <a:t> Kdo sem?</a:t>
            </a:r>
            <a:r>
              <a:rPr lang="en-GB" dirty="0"/>
              <a:t> </a:t>
            </a:r>
          </a:p>
        </p:txBody>
      </p:sp>
      <p:pic>
        <p:nvPicPr>
          <p:cNvPr id="47" name="LEAF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1039"/>
            <a:ext cx="484392" cy="4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42" grpId="0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A7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A7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08193" y="1178718"/>
            <a:ext cx="2115887" cy="3406312"/>
            <a:chOff x="6108193" y="1178718"/>
            <a:chExt cx="2115887" cy="3406312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6108193" y="1188130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08193" y="1178718"/>
              <a:ext cx="21158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E9506C"/>
                  </a:solidFill>
                </a:rPr>
                <a:t>I am a </a:t>
              </a:r>
              <a:r>
                <a:rPr lang="sl-SI" sz="2600" dirty="0" err="1">
                  <a:solidFill>
                    <a:srgbClr val="E9506C"/>
                  </a:solidFill>
                </a:rPr>
                <a:t>scooter</a:t>
              </a:r>
              <a:r>
                <a:rPr lang="en-GB" sz="2600" dirty="0">
                  <a:solidFill>
                    <a:srgbClr val="E9506C"/>
                  </a:solidFill>
                </a:rPr>
                <a:t>!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3507" y="2575624"/>
              <a:ext cx="1938423" cy="2009406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06"/>
          <a:stretch/>
        </p:blipFill>
        <p:spPr>
          <a:xfrm>
            <a:off x="3216422" y="4315869"/>
            <a:ext cx="2717956" cy="254382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860170" y="1513946"/>
            <a:ext cx="38920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</a:t>
            </a:r>
            <a:r>
              <a:rPr lang="sl-SI" dirty="0" err="1">
                <a:latin typeface="Twinkl" pitchFamily="50" charset="0"/>
              </a:rPr>
              <a:t>have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two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dirty="0" err="1">
                <a:latin typeface="Twinkl" pitchFamily="50" charset="0"/>
              </a:rPr>
              <a:t>wheels</a:t>
            </a:r>
            <a:r>
              <a:rPr lang="en-GB" dirty="0">
                <a:latin typeface="Twinkl" pitchFamily="50" charset="0"/>
              </a:rPr>
              <a:t>.</a:t>
            </a:r>
            <a:r>
              <a:rPr lang="sl-SI" dirty="0">
                <a:latin typeface="Twinkl" pitchFamily="50" charset="0"/>
              </a:rPr>
              <a:t> Imam dve kolesi.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6" name="LEAF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7097"/>
            <a:ext cx="484392" cy="48396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860170" y="2073063"/>
            <a:ext cx="423659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usually made from metal or plastic.</a:t>
            </a:r>
            <a:r>
              <a:rPr lang="sl-SI" dirty="0">
                <a:latin typeface="Twinkl" pitchFamily="50" charset="0"/>
              </a:rPr>
              <a:t> Sem iz kovine ali plastike.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40" name="LEAF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662"/>
            <a:ext cx="484392" cy="48396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860170" y="2917232"/>
            <a:ext cx="40742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quite small.</a:t>
            </a:r>
            <a:r>
              <a:rPr lang="sl-SI" dirty="0">
                <a:latin typeface="Twinkl" pitchFamily="50" charset="0"/>
              </a:rPr>
              <a:t> Sem pretežno majhen.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42" name="LEAF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750"/>
            <a:ext cx="484392" cy="48396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</a:t>
            </a:r>
            <a:r>
              <a:rPr lang="sl-SI" dirty="0"/>
              <a:t> Kdo sem?</a:t>
            </a:r>
            <a:r>
              <a:rPr lang="en-GB" dirty="0"/>
              <a:t> </a:t>
            </a:r>
          </a:p>
        </p:txBody>
      </p:sp>
      <p:pic>
        <p:nvPicPr>
          <p:cNvPr id="44" name="LEAF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1039"/>
            <a:ext cx="484392" cy="4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1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386</TotalTime>
  <Words>457</Words>
  <Application>Microsoft Office PowerPoint</Application>
  <PresentationFormat>Diaprojekcija na zaslonu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Office Theme</vt:lpstr>
      <vt:lpstr>PowerPointova predstavitev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Aleksander Bissachi</cp:lastModifiedBy>
  <cp:revision>36</cp:revision>
  <dcterms:created xsi:type="dcterms:W3CDTF">2019-02-12T16:51:11Z</dcterms:created>
  <dcterms:modified xsi:type="dcterms:W3CDTF">2020-11-26T18:24:53Z</dcterms:modified>
</cp:coreProperties>
</file>