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4" r:id="rId8"/>
    <p:sldId id="263" r:id="rId9"/>
    <p:sldId id="266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D8BC13-8F23-4CC9-B9C7-C2C05C337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F3289B-1609-462A-AC35-0077B8043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DE5AAE-D179-435F-8F08-F0A64C7D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56A-3CB2-4E7A-A717-7B0A3A989DE6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C79D54-982E-4CC9-8B5A-CE29D52E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A770562-252D-4729-B540-2D5513C2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7148-7F0C-4894-8BF2-2FB579990F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81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4BFF20-02D9-417C-BDEF-F2000C52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6275756-B73B-4467-B4D5-980C739A8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2E60986-A198-4087-80E0-8165FD2F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56A-3CB2-4E7A-A717-7B0A3A989DE6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615265-A74B-434B-AECE-21CBE0F7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1120667-8B6E-4068-AD0D-0259D4CC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7148-7F0C-4894-8BF2-2FB579990F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359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0801684-7C25-4FBD-9AE4-3E3635D97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DE37A2B-538E-4F10-AE12-9B9CB3E4E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319E595-20A0-4269-A534-9D057991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56A-3CB2-4E7A-A717-7B0A3A989DE6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FEAC26-0778-4DB5-AC7C-FFE23F69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864CE32-8ED1-4AB8-BD14-373DEDB9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7148-7F0C-4894-8BF2-2FB579990F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250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4FD868-F04F-4135-B050-7B92EE70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AE1F97-C118-45B6-BF8C-710AFFA96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78C49F3-7E49-4B47-93C6-A9E52030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56A-3CB2-4E7A-A717-7B0A3A989DE6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A97919F-BF75-4AA1-A1AC-DC24B8E5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40FF862-9823-491D-AB20-AF056C80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7148-7F0C-4894-8BF2-2FB579990F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575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0D3C56-C027-4721-A5E2-B465A734C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7E73586-A368-47F0-94FB-C48635BFA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889BB8D-419B-49CC-A128-D45D1980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56A-3CB2-4E7A-A717-7B0A3A989DE6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B2FF97-E755-42A6-8546-4CE60B81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65F9E4D-70FF-4986-B9BF-B6CB694B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7148-7F0C-4894-8BF2-2FB579990F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841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C24CB4-9748-4740-B499-5EF75E49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123DBD-14D7-4065-8DDA-500CB7E7A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47E5770-CC9C-44E9-BE9D-20F9B25B5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0195F4A-D603-4EE3-83BD-33AD4282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56A-3CB2-4E7A-A717-7B0A3A989DE6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4755890-CFAB-4870-9750-935F9592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1708CFA-22A3-47F9-8B89-A75FA530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7148-7F0C-4894-8BF2-2FB579990F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417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78EA81-8569-4320-BAE8-259A0569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771A5EE-6302-470A-A839-AD1E29260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D60893C-9924-47A3-A5D5-A7939BDD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C400CE8-4F28-49DE-8E6D-FA3DA0576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178F03E-3DA3-4FFD-AC3D-133900ACF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E2D86C1-30A0-45BA-9B93-3AA8BDAB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56A-3CB2-4E7A-A717-7B0A3A989DE6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993F654-F867-456A-A1C7-1CA21875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9DD63E6-6869-4904-A76B-575AEF5D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7148-7F0C-4894-8BF2-2FB579990F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135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6973A7-8554-4BEF-B064-516DDCA9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E56D5AE-F246-4FBC-88AA-AA98A749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56A-3CB2-4E7A-A717-7B0A3A989DE6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1E462E1-FDA0-447C-82BA-1CE5B87F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0FC4D63-27E8-41EB-BEA2-638FDFED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7148-7F0C-4894-8BF2-2FB579990F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395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842EE2A-9A83-4A44-8008-D5641662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56A-3CB2-4E7A-A717-7B0A3A989DE6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39B4E70-229D-427C-858D-785B5793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4177FE9-EDCB-4CBD-80FD-13368F1E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7148-7F0C-4894-8BF2-2FB579990F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713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D9ACD5-56FA-4291-B3A4-DAB9DB66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7007E4-B148-4DEA-B8BB-2624068B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43CE475-C91D-4441-AC89-3C50EEB3F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FCA43D9-2347-484B-AB83-4FDA9A38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56A-3CB2-4E7A-A717-7B0A3A989DE6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A00599E-341A-4064-A774-067E193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5F79CA4-A91C-4C7A-82AD-223B5C36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7148-7F0C-4894-8BF2-2FB579990F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78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EBCA6-DF54-44F9-BB1A-C8F160E8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C2F865C-C67F-40BA-92CB-FA735D5EC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994A020-7B69-413E-A861-2759B6180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DA64938-4C4D-4BEF-9EEB-81A79D02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56A-3CB2-4E7A-A717-7B0A3A989DE6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9A301D5-1AB7-4073-AB21-C4E004E0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F861BC3-6372-4CA6-B142-0809187E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E7148-7F0C-4894-8BF2-2FB579990F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325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EA04B38-8702-4C7C-9A07-8E4437CC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42B248F-3E93-4A2F-986B-79F3B4E4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EA17D6-75B0-40C6-A9C8-AB26206B1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B56A-3CB2-4E7A-A717-7B0A3A989DE6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343C7D-5AB0-4E20-8383-AEB6592DD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27D05B-62E2-440B-8C16-B774302F7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7148-7F0C-4894-8BF2-2FB579990F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494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E07B8C-D7AB-40A1-B561-79136F3999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000" b="1" dirty="0"/>
              <a:t>FARM ANIMALS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737888-7044-415E-8751-62531EDF7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PART TWO</a:t>
            </a:r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4674927A-28EF-4E52-9964-0C7B9D63C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9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5"/>
    </mc:Choice>
    <mc:Fallback>
      <p:transition spd="slow" advTm="7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C739D94-355E-4E81-8342-DC983E65E4C5}"/>
              </a:ext>
            </a:extLst>
          </p:cNvPr>
          <p:cNvSpPr/>
          <p:nvPr/>
        </p:nvSpPr>
        <p:spPr>
          <a:xfrm>
            <a:off x="603504" y="441960"/>
            <a:ext cx="10984992" cy="59740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F1A4B07-4A59-402A-B2EC-7A1257A18E7E}"/>
              </a:ext>
            </a:extLst>
          </p:cNvPr>
          <p:cNvSpPr txBox="1"/>
          <p:nvPr/>
        </p:nvSpPr>
        <p:spPr>
          <a:xfrm>
            <a:off x="2066544" y="1962912"/>
            <a:ext cx="8058912" cy="245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5400" dirty="0"/>
              <a:t>LET‘S MEET SOME MORE FARM ANIMALS … </a:t>
            </a:r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E26720E7-1D2E-455D-8C5C-26D5C4EB1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9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70"/>
    </mc:Choice>
    <mc:Fallback>
      <p:transition spd="slow" advTm="21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C739D94-355E-4E81-8342-DC983E65E4C5}"/>
              </a:ext>
            </a:extLst>
          </p:cNvPr>
          <p:cNvSpPr/>
          <p:nvPr/>
        </p:nvSpPr>
        <p:spPr>
          <a:xfrm>
            <a:off x="603504" y="441960"/>
            <a:ext cx="10984992" cy="59740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D860B6E-C329-4E59-AAFF-AC5155302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5313" l="4297" r="93750">
                        <a14:foregroundMark x1="4492" y1="10938" x2="13086" y2="10938"/>
                        <a14:foregroundMark x1="65820" y1="53646" x2="65039" y2="54167"/>
                        <a14:foregroundMark x1="71289" y1="58854" x2="69727" y2="57552"/>
                        <a14:foregroundMark x1="88281" y1="75260" x2="88281" y2="75260"/>
                        <a14:foregroundMark x1="81836" y1="70833" x2="84180" y2="84635"/>
                        <a14:foregroundMark x1="93750" y1="82552" x2="93945" y2="75000"/>
                        <a14:foregroundMark x1="84180" y1="89844" x2="84180" y2="89844"/>
                        <a14:foregroundMark x1="83008" y1="89844" x2="75977" y2="86979"/>
                        <a14:foregroundMark x1="83008" y1="94010" x2="54688" y2="80990"/>
                        <a14:foregroundMark x1="88086" y1="91927" x2="88086" y2="91927"/>
                        <a14:foregroundMark x1="87500" y1="92188" x2="87500" y2="92188"/>
                        <a14:foregroundMark x1="85547" y1="92708" x2="85547" y2="92708"/>
                        <a14:foregroundMark x1="40234" y1="91146" x2="40234" y2="91146"/>
                        <a14:foregroundMark x1="42188" y1="91146" x2="42188" y2="91146"/>
                        <a14:foregroundMark x1="46094" y1="90625" x2="46094" y2="90625"/>
                        <a14:foregroundMark x1="48438" y1="91667" x2="48438" y2="91667"/>
                        <a14:foregroundMark x1="51172" y1="91667" x2="56055" y2="88281"/>
                        <a14:foregroundMark x1="46680" y1="90625" x2="37109" y2="93229"/>
                        <a14:foregroundMark x1="37109" y1="93229" x2="36328" y2="95313"/>
                        <a14:foregroundMark x1="47070" y1="90885" x2="51172" y2="9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4876800" cy="36576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465B5BF-3E95-4C41-8B13-0C59D4D2CA99}"/>
              </a:ext>
            </a:extLst>
          </p:cNvPr>
          <p:cNvSpPr txBox="1"/>
          <p:nvPr/>
        </p:nvSpPr>
        <p:spPr>
          <a:xfrm>
            <a:off x="3840480" y="621792"/>
            <a:ext cx="445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/>
              <a:t>A CAT</a:t>
            </a: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60E14AD4-CC56-48B7-A144-4BBE2A89A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6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C739D94-355E-4E81-8342-DC983E65E4C5}"/>
              </a:ext>
            </a:extLst>
          </p:cNvPr>
          <p:cNvSpPr/>
          <p:nvPr/>
        </p:nvSpPr>
        <p:spPr>
          <a:xfrm>
            <a:off x="603504" y="441960"/>
            <a:ext cx="10984992" cy="59740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C509EA-C50D-44F1-BFFE-EE3C813F0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72" y="1937348"/>
            <a:ext cx="3193256" cy="4140364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23E3A78-0ABF-4AF6-BD4B-26240E35D60B}"/>
              </a:ext>
            </a:extLst>
          </p:cNvPr>
          <p:cNvSpPr txBox="1"/>
          <p:nvPr/>
        </p:nvSpPr>
        <p:spPr>
          <a:xfrm>
            <a:off x="3840480" y="621792"/>
            <a:ext cx="445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/>
              <a:t>A MOUSE</a:t>
            </a: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6947B583-AF7C-4ED0-9A71-FDC99C0FF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7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8"/>
    </mc:Choice>
    <mc:Fallback>
      <p:transition spd="slow" advTm="4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C739D94-355E-4E81-8342-DC983E65E4C5}"/>
              </a:ext>
            </a:extLst>
          </p:cNvPr>
          <p:cNvSpPr/>
          <p:nvPr/>
        </p:nvSpPr>
        <p:spPr>
          <a:xfrm>
            <a:off x="603504" y="441960"/>
            <a:ext cx="10984992" cy="59740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D886A5A-CFE0-4D51-BF36-7FF162F9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1" b="90000" l="5993" r="95506">
                        <a14:foregroundMark x1="8614" y1="7857" x2="8614" y2="7857"/>
                        <a14:foregroundMark x1="47566" y1="5714" x2="47566" y2="5714"/>
                        <a14:foregroundMark x1="11236" y1="58214" x2="11236" y2="58214"/>
                        <a14:foregroundMark x1="6742" y1="59643" x2="6742" y2="59643"/>
                        <a14:foregroundMark x1="6367" y1="58214" x2="6367" y2="58214"/>
                        <a14:foregroundMark x1="6367" y1="53929" x2="6367" y2="53929"/>
                        <a14:foregroundMark x1="46067" y1="84286" x2="46067" y2="84286"/>
                        <a14:foregroundMark x1="95506" y1="54286" x2="95506" y2="54286"/>
                        <a14:foregroundMark x1="9363" y1="3214" x2="9363" y2="3214"/>
                        <a14:foregroundMark x1="49438" y1="1071" x2="49438" y2="1071"/>
                        <a14:foregroundMark x1="16854" y1="60714" x2="16854" y2="60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2128" y="2300122"/>
            <a:ext cx="3673411" cy="3852266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5024FD0-1A6E-46E6-AAD6-D38E22DA9D70}"/>
              </a:ext>
            </a:extLst>
          </p:cNvPr>
          <p:cNvSpPr txBox="1"/>
          <p:nvPr/>
        </p:nvSpPr>
        <p:spPr>
          <a:xfrm>
            <a:off x="3870960" y="829056"/>
            <a:ext cx="445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/>
              <a:t>A RABBIT</a:t>
            </a: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D9AE776F-0F24-4604-BBA8-585F7EE8A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9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13"/>
    </mc:Choice>
    <mc:Fallback>
      <p:transition spd="slow" advTm="5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C739D94-355E-4E81-8342-DC983E65E4C5}"/>
              </a:ext>
            </a:extLst>
          </p:cNvPr>
          <p:cNvSpPr/>
          <p:nvPr/>
        </p:nvSpPr>
        <p:spPr>
          <a:xfrm>
            <a:off x="603504" y="441960"/>
            <a:ext cx="10984992" cy="59740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7F7D3D6-0B56-4257-970A-AECB20736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76" b="90783" l="4773" r="94205">
                        <a14:foregroundMark x1="15114" y1="79419" x2="42159" y2="7702"/>
                        <a14:foregroundMark x1="11250" y1="36616" x2="11250" y2="36616"/>
                        <a14:foregroundMark x1="8409" y1="43056" x2="8409" y2="43056"/>
                        <a14:foregroundMark x1="8409" y1="43056" x2="8750" y2="43687"/>
                        <a14:foregroundMark x1="5227" y1="44066" x2="5227" y2="44066"/>
                        <a14:foregroundMark x1="4886" y1="67551" x2="4886" y2="67551"/>
                        <a14:foregroundMark x1="29659" y1="90530" x2="29659" y2="90530"/>
                        <a14:foregroundMark x1="22955" y1="91035" x2="22955" y2="91035"/>
                        <a14:foregroundMark x1="90909" y1="73611" x2="90909" y2="73611"/>
                        <a14:foregroundMark x1="94205" y1="43056" x2="94205" y2="4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6768" y="1770888"/>
            <a:ext cx="5394960" cy="485546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2AC8F1B-2973-4379-B3F6-32D0F1ED2079}"/>
              </a:ext>
            </a:extLst>
          </p:cNvPr>
          <p:cNvSpPr txBox="1"/>
          <p:nvPr/>
        </p:nvSpPr>
        <p:spPr>
          <a:xfrm>
            <a:off x="3870960" y="829056"/>
            <a:ext cx="445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/>
              <a:t>A TRACTOR</a:t>
            </a:r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1655E6BA-01C2-4752-91C5-AF450F657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3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7"/>
    </mc:Choice>
    <mc:Fallback>
      <p:transition spd="slow" advTm="4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C739D94-355E-4E81-8342-DC983E65E4C5}"/>
              </a:ext>
            </a:extLst>
          </p:cNvPr>
          <p:cNvSpPr/>
          <p:nvPr/>
        </p:nvSpPr>
        <p:spPr>
          <a:xfrm>
            <a:off x="603504" y="441960"/>
            <a:ext cx="10984992" cy="59740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6771A5B-8903-42D9-83BF-E080BC6E241D}"/>
              </a:ext>
            </a:extLst>
          </p:cNvPr>
          <p:cNvSpPr txBox="1"/>
          <p:nvPr/>
        </p:nvSpPr>
        <p:spPr>
          <a:xfrm>
            <a:off x="3870960" y="829056"/>
            <a:ext cx="445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/>
              <a:t>A FARMER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7D59F39-F5A0-4AC8-85CF-7F6332303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658" y="1710762"/>
            <a:ext cx="3573416" cy="4431792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325465A3-10CF-47F3-81D1-9DF18FA51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7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69"/>
    </mc:Choice>
    <mc:Fallback>
      <p:transition spd="slow" advTm="10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C739D94-355E-4E81-8342-DC983E65E4C5}"/>
              </a:ext>
            </a:extLst>
          </p:cNvPr>
          <p:cNvSpPr/>
          <p:nvPr/>
        </p:nvSpPr>
        <p:spPr>
          <a:xfrm>
            <a:off x="603504" y="441960"/>
            <a:ext cx="10984992" cy="59740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0B913A5-91ED-497E-B4AE-BDE0254B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708" y="1519371"/>
            <a:ext cx="7912584" cy="381925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D1461FC-FF79-4D85-ADD9-2127206AB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45" b="90802" l="2000" r="93231">
                        <a14:foregroundMark x1="9846" y1="89789" x2="16000" y2="70549"/>
                        <a14:foregroundMark x1="4154" y1="72152" x2="4154" y2="72152"/>
                        <a14:foregroundMark x1="4154" y1="72152" x2="4154" y2="72152"/>
                        <a14:foregroundMark x1="2692" y1="87426" x2="2692" y2="87426"/>
                        <a14:foregroundMark x1="2538" y1="77722" x2="2538" y2="77722"/>
                        <a14:foregroundMark x1="3615" y1="78565" x2="3615" y2="78565"/>
                        <a14:foregroundMark x1="6923" y1="90127" x2="6923" y2="90127"/>
                        <a14:foregroundMark x1="6923" y1="90127" x2="13538" y2="90886"/>
                        <a14:foregroundMark x1="13538" y1="90886" x2="15000" y2="90633"/>
                        <a14:foregroundMark x1="16769" y1="82869" x2="16769" y2="82869"/>
                        <a14:foregroundMark x1="16769" y1="82869" x2="17615" y2="78059"/>
                        <a14:foregroundMark x1="5769" y1="90633" x2="5769" y2="90633"/>
                        <a14:foregroundMark x1="4462" y1="89958" x2="4462" y2="89958"/>
                        <a14:foregroundMark x1="2846" y1="89283" x2="2846" y2="89283"/>
                        <a14:foregroundMark x1="2000" y1="88861" x2="2000" y2="88861"/>
                        <a14:foregroundMark x1="17769" y1="89030" x2="17769" y2="89030"/>
                        <a14:foregroundMark x1="17769" y1="89030" x2="13385" y2="88354"/>
                        <a14:foregroundMark x1="93231" y1="70717" x2="93231" y2="70717"/>
                        <a14:foregroundMark x1="56615" y1="6245" x2="56615" y2="6245"/>
                        <a14:foregroundMark x1="27154" y1="56709" x2="39385" y2="45485"/>
                        <a14:foregroundMark x1="39385" y1="45485" x2="44462" y2="43713"/>
                        <a14:foregroundMark x1="44462" y1="43713" x2="44462" y2="43713"/>
                        <a14:foregroundMark x1="44462" y1="43713" x2="36538" y2="57046"/>
                        <a14:foregroundMark x1="37846" y1="52827" x2="37615" y2="45738"/>
                        <a14:foregroundMark x1="37615" y1="45738" x2="37538" y2="45654"/>
                        <a14:backgroundMark x1="11923" y1="92068" x2="11923" y2="92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2448" y="3871744"/>
            <a:ext cx="1823244" cy="166195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4DDD4E4-149C-4B14-B585-741BD33E3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303" y="3469836"/>
            <a:ext cx="1508915" cy="1868793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46DDD3D-7B1F-4E8B-979C-6CF1D4F7F955}"/>
              </a:ext>
            </a:extLst>
          </p:cNvPr>
          <p:cNvSpPr txBox="1"/>
          <p:nvPr/>
        </p:nvSpPr>
        <p:spPr>
          <a:xfrm>
            <a:off x="694944" y="739524"/>
            <a:ext cx="1060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err="1"/>
              <a:t>What</a:t>
            </a:r>
            <a:r>
              <a:rPr lang="sl-SI" sz="3200" dirty="0"/>
              <a:t> </a:t>
            </a:r>
            <a:r>
              <a:rPr lang="sl-SI" sz="3200" dirty="0" err="1"/>
              <a:t>can</a:t>
            </a:r>
            <a:r>
              <a:rPr lang="sl-SI" sz="3200" dirty="0"/>
              <a:t> </a:t>
            </a:r>
            <a:r>
              <a:rPr lang="sl-SI" sz="3200" dirty="0" err="1"/>
              <a:t>you</a:t>
            </a:r>
            <a:r>
              <a:rPr lang="sl-SI" sz="3200" dirty="0"/>
              <a:t> </a:t>
            </a:r>
            <a:r>
              <a:rPr lang="sl-SI" sz="3200" dirty="0" err="1"/>
              <a:t>see</a:t>
            </a:r>
            <a:r>
              <a:rPr lang="sl-SI" sz="3200" dirty="0"/>
              <a:t>? </a:t>
            </a:r>
            <a:r>
              <a:rPr lang="sl-SI" sz="3200" dirty="0" err="1"/>
              <a:t>Point</a:t>
            </a:r>
            <a:r>
              <a:rPr lang="sl-SI" sz="3200" dirty="0"/>
              <a:t> at, </a:t>
            </a:r>
            <a:r>
              <a:rPr lang="sl-SI" sz="3200" dirty="0" err="1"/>
              <a:t>repeat</a:t>
            </a:r>
            <a:r>
              <a:rPr lang="sl-SI" sz="3200" dirty="0"/>
              <a:t> </a:t>
            </a:r>
            <a:r>
              <a:rPr lang="sl-SI" sz="3200" dirty="0" err="1"/>
              <a:t>after</a:t>
            </a:r>
            <a:r>
              <a:rPr lang="sl-SI" sz="3200" dirty="0"/>
              <a:t> me, </a:t>
            </a:r>
            <a:r>
              <a:rPr lang="sl-SI" sz="3200" dirty="0" err="1"/>
              <a:t>which</a:t>
            </a:r>
            <a:r>
              <a:rPr lang="sl-SI" sz="3200" dirty="0"/>
              <a:t> </a:t>
            </a:r>
            <a:r>
              <a:rPr lang="sl-SI" sz="3200" dirty="0" err="1"/>
              <a:t>color</a:t>
            </a:r>
            <a:r>
              <a:rPr lang="sl-SI" sz="3200" dirty="0"/>
              <a:t> is… ?</a:t>
            </a:r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63A0E00C-8251-4285-A56B-F867D4075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7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386"/>
    </mc:Choice>
    <mc:Fallback>
      <p:transition spd="slow" advTm="117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993B0ECF-A45F-4830-9E8F-E32270482B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3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6"/>
    </mc:Choice>
    <mc:Fallback>
      <p:transition spd="slow" advTm="4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</Words>
  <Application>Microsoft Office PowerPoint</Application>
  <PresentationFormat>Širokozaslonsko</PresentationFormat>
  <Paragraphs>9</Paragraphs>
  <Slides>9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FARM ANIMALS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Aleksander Bissachi</dc:creator>
  <cp:lastModifiedBy>Aleksander Bissachi</cp:lastModifiedBy>
  <cp:revision>5</cp:revision>
  <dcterms:created xsi:type="dcterms:W3CDTF">2021-01-05T07:26:56Z</dcterms:created>
  <dcterms:modified xsi:type="dcterms:W3CDTF">2021-01-08T08:34:56Z</dcterms:modified>
</cp:coreProperties>
</file>