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9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22C52BE-C247-412B-9F60-40DE1F428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03244B78-26BD-4457-A815-8006DE4029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F233F882-6C02-44B8-BD14-DE8F385FC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93BE9-651C-4777-830C-E3B660851116}" type="datetimeFigureOut">
              <a:rPr lang="sl-SI" smtClean="0"/>
              <a:t>16.12.2021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DAD9DA87-FD54-40C7-986E-C00719F6B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D8F1FB6B-7AF8-4BCA-B9BE-0BBF5794E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879D-6BD9-4EDF-A01D-DD590EFF7D8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40443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D56B4FB-4DBB-4E52-94BD-8905B1B91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xmlns="" id="{62D85EEB-58BE-44BA-BAD6-613419012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CD29DA83-3418-48B8-845E-EFAE5E993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93BE9-651C-4777-830C-E3B660851116}" type="datetimeFigureOut">
              <a:rPr lang="sl-SI" smtClean="0"/>
              <a:t>16.12.2021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ECE56AED-6321-4368-82F7-6267B1108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FFE15EF7-EEB4-4401-BDA2-3621DDF56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879D-6BD9-4EDF-A01D-DD590EFF7D8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58894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xmlns="" id="{365519BA-9CF8-4168-81E8-5584ECAE5B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xmlns="" id="{1FA9A482-4948-4AA0-9964-8DF173A0DD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0E5CA480-6164-4ABC-B779-05644A702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93BE9-651C-4777-830C-E3B660851116}" type="datetimeFigureOut">
              <a:rPr lang="sl-SI" smtClean="0"/>
              <a:t>16.12.2021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24528A22-391E-4EF2-8B3E-710359BD2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BB3B39B1-A65C-4111-85DD-DB01DB45F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879D-6BD9-4EDF-A01D-DD590EFF7D8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2806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CDC8D4A-FCFB-46C6-AB50-79BC3F4EB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F04668CE-209A-4D38-B45F-438EB1539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5520C4AD-E701-4D0D-A36F-0EB0B5510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93BE9-651C-4777-830C-E3B660851116}" type="datetimeFigureOut">
              <a:rPr lang="sl-SI" smtClean="0"/>
              <a:t>16.12.2021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D3C8342D-E1C9-4A75-A766-9425C73C9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F74D92AA-D814-49E7-B348-8AAF7E608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879D-6BD9-4EDF-A01D-DD590EFF7D8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40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271C1BD-378B-47F7-87EA-A62A32953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xmlns="" id="{5EFA88F3-AAAF-4B9C-80E5-0222B123B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85223473-DA19-4B6C-90A9-6EA297A08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93BE9-651C-4777-830C-E3B660851116}" type="datetimeFigureOut">
              <a:rPr lang="sl-SI" smtClean="0"/>
              <a:t>16.12.2021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6AD3D753-C5EB-422F-B25C-D2FE5F121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6130B240-2D96-4123-8F04-A41624C11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879D-6BD9-4EDF-A01D-DD590EFF7D8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0191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A41698A-469A-435A-B590-2B6032239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3CB9BFFD-0466-4E86-B837-C56F4A81C6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xmlns="" id="{6A578491-F203-4683-BB7D-32E5DAF73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xmlns="" id="{940FF0ED-16C4-4476-9E10-86A61FD72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93BE9-651C-4777-830C-E3B660851116}" type="datetimeFigureOut">
              <a:rPr lang="sl-SI" smtClean="0"/>
              <a:t>16.12.2021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xmlns="" id="{1AF798E4-1B50-47D0-8BB6-49DCBEEBB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xmlns="" id="{9A10D6CA-CB64-4A3E-B1A2-C038E34CE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879D-6BD9-4EDF-A01D-DD590EFF7D8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00281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7CA82EA-1B45-42BC-B6F3-5C4398F9C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xmlns="" id="{763033B0-A1B5-4B64-8658-5F1BB4002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xmlns="" id="{C5FCCEBA-B715-4AF2-8AF5-3634BBC26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xmlns="" id="{8385A3A7-0050-40DE-AA8B-46384E3F73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xmlns="" id="{F0EEDFC8-119C-4240-85D8-DEDC882A6F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xmlns="" id="{BEBB3025-54E0-49DC-936F-AEFE20734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93BE9-651C-4777-830C-E3B660851116}" type="datetimeFigureOut">
              <a:rPr lang="sl-SI" smtClean="0"/>
              <a:t>16.12.2021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xmlns="" id="{95FA69EE-CE6B-4C1F-B093-45DD120DE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xmlns="" id="{C88321A1-D750-4B2E-8E6B-DE1D7C511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879D-6BD9-4EDF-A01D-DD590EFF7D8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0215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793EB46-5EFB-4340-ACB7-FAFF9D72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xmlns="" id="{0482B84D-796E-4022-A6C3-38179416C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93BE9-651C-4777-830C-E3B660851116}" type="datetimeFigureOut">
              <a:rPr lang="sl-SI" smtClean="0"/>
              <a:t>16.12.2021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xmlns="" id="{3968E5FD-954E-4CCB-BB3F-965358BC4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xmlns="" id="{B10811BC-54C3-497F-BA2B-6E27C021C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879D-6BD9-4EDF-A01D-DD590EFF7D8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992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xmlns="" id="{A6461C8E-0C1E-410D-AFD0-45A4C6AC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93BE9-651C-4777-830C-E3B660851116}" type="datetimeFigureOut">
              <a:rPr lang="sl-SI" smtClean="0"/>
              <a:t>16.12.2021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xmlns="" id="{20E173E5-EBEA-4434-BF76-4ED87CEFA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xmlns="" id="{9C3D7CC8-7BA7-4F51-8928-ABE2A3C14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879D-6BD9-4EDF-A01D-DD590EFF7D8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86757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2DEA67A-139E-4A01-BC43-2AA52635E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2E3DBE1E-2859-487B-A57A-C8A2FD3E6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xmlns="" id="{1A94729F-A849-461E-BE9D-5A32B811BF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xmlns="" id="{AFB2E81C-70D3-4ABB-8380-3514E0E8D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93BE9-651C-4777-830C-E3B660851116}" type="datetimeFigureOut">
              <a:rPr lang="sl-SI" smtClean="0"/>
              <a:t>16.12.2021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xmlns="" id="{804F982B-901D-4414-8057-006FCC3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xmlns="" id="{E8BFB18C-22E6-4E4D-9FCE-8968A56B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879D-6BD9-4EDF-A01D-DD590EFF7D8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80636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99FBEC5-300E-4507-A909-7CC88C555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xmlns="" id="{A3316F1F-0E3F-4CEF-B8AD-4CBB0B1F9A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xmlns="" id="{C40E9E3C-AAFB-4D2B-B692-E0A016E9B0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xmlns="" id="{1D766B5B-3DD8-47C2-9E9B-5C94E9437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93BE9-651C-4777-830C-E3B660851116}" type="datetimeFigureOut">
              <a:rPr lang="sl-SI" smtClean="0"/>
              <a:t>16.12.2021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xmlns="" id="{9604C72A-D502-4F6C-8BF5-E6732D0FA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xmlns="" id="{E795A021-20DB-4410-9820-FC7294068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879D-6BD9-4EDF-A01D-DD590EFF7D8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93167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xmlns="" id="{14D4354C-BF57-44EE-B6C7-FEDC52041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xmlns="" id="{32446A39-07A1-49C6-AF45-747E1EC0A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86ABF88B-9541-4924-A516-A3E2DBCA58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93BE9-651C-4777-830C-E3B660851116}" type="datetimeFigureOut">
              <a:rPr lang="sl-SI" smtClean="0"/>
              <a:t>16.12.2021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8830E1AE-0D2E-4879-BE39-054A7FEECC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EF4D1CD6-78BE-48E8-9C7F-485D76C17D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8879D-6BD9-4EDF-A01D-DD590EFF7D8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514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image" Target="../media/image7.png"/><Relationship Id="rId3" Type="http://schemas.microsoft.com/office/2007/relationships/media" Target="../media/media2.m4a"/><Relationship Id="rId21" Type="http://schemas.openxmlformats.org/officeDocument/2006/relationships/image" Target="../media/image2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openxmlformats.org/officeDocument/2006/relationships/image" Target="../media/image6.png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image" Target="../media/image1.png"/><Relationship Id="rId29" Type="http://schemas.openxmlformats.org/officeDocument/2006/relationships/image" Target="../media/image10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image" Target="../media/image5.png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image" Target="../media/image4.png"/><Relationship Id="rId28" Type="http://schemas.openxmlformats.org/officeDocument/2006/relationships/image" Target="../media/image9.png"/><Relationship Id="rId10" Type="http://schemas.openxmlformats.org/officeDocument/2006/relationships/audio" Target="../media/media5.m4a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2.pn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3.png"/><Relationship Id="rId27" Type="http://schemas.openxmlformats.org/officeDocument/2006/relationships/image" Target="../media/image8.png"/><Relationship Id="rId30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37B5F71-2980-405B-A3EC-512B31E78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xmlns="" id="{451D6D4B-29EB-4655-81A0-77E57A7B0C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8142" t="-4643" r="8142" b="4643"/>
          <a:stretch/>
        </p:blipFill>
        <p:spPr>
          <a:xfrm>
            <a:off x="-331383" y="-183930"/>
            <a:ext cx="7396827" cy="7041929"/>
          </a:xfrm>
          <a:prstGeom prst="rect">
            <a:avLst/>
          </a:prstGeom>
        </p:spPr>
      </p:pic>
      <p:pic>
        <p:nvPicPr>
          <p:cNvPr id="5" name="Označba mesta vsebine 3">
            <a:extLst>
              <a:ext uri="{FF2B5EF4-FFF2-40B4-BE49-F238E27FC236}">
                <a16:creationId xmlns:a16="http://schemas.microsoft.com/office/drawing/2014/main" xmlns="" id="{E701D0EB-B023-4112-833B-EF2A61582D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8142" t="-4643" r="29873" b="4643"/>
          <a:stretch/>
        </p:blipFill>
        <p:spPr>
          <a:xfrm>
            <a:off x="6402571" y="-183929"/>
            <a:ext cx="5789430" cy="7041929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xmlns="" id="{96C83BDD-7329-4A7F-B0B3-867005CE2F69}"/>
              </a:ext>
            </a:extLst>
          </p:cNvPr>
          <p:cNvSpPr/>
          <p:nvPr/>
        </p:nvSpPr>
        <p:spPr>
          <a:xfrm>
            <a:off x="5388429" y="3429000"/>
            <a:ext cx="1677015" cy="805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xmlns="" id="{83D3F3C2-046A-41F7-B57A-549C1A568785}"/>
              </a:ext>
            </a:extLst>
          </p:cNvPr>
          <p:cNvSpPr/>
          <p:nvPr/>
        </p:nvSpPr>
        <p:spPr>
          <a:xfrm>
            <a:off x="764369" y="523022"/>
            <a:ext cx="10925134" cy="5811956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xmlns="" id="{ACAB388A-209E-469D-8E59-58C997280F71}"/>
              </a:ext>
            </a:extLst>
          </p:cNvPr>
          <p:cNvSpPr/>
          <p:nvPr/>
        </p:nvSpPr>
        <p:spPr>
          <a:xfrm>
            <a:off x="764369" y="1509823"/>
            <a:ext cx="10925134" cy="21584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xmlns="" id="{CD719CBF-B4F6-483B-A35E-59E866B68C47}"/>
              </a:ext>
            </a:extLst>
          </p:cNvPr>
          <p:cNvSpPr txBox="1"/>
          <p:nvPr/>
        </p:nvSpPr>
        <p:spPr>
          <a:xfrm>
            <a:off x="1346591" y="1518840"/>
            <a:ext cx="9760689" cy="1988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l-SI" sz="6600" dirty="0" err="1">
                <a:solidFill>
                  <a:schemeClr val="bg1"/>
                </a:solidFill>
              </a:rPr>
              <a:t>Where</a:t>
            </a:r>
            <a:r>
              <a:rPr lang="sl-SI" sz="6600" dirty="0">
                <a:solidFill>
                  <a:schemeClr val="bg1"/>
                </a:solidFill>
              </a:rPr>
              <a:t> </a:t>
            </a:r>
            <a:r>
              <a:rPr lang="sl-SI" sz="6600" dirty="0" err="1">
                <a:solidFill>
                  <a:schemeClr val="bg1"/>
                </a:solidFill>
              </a:rPr>
              <a:t>we</a:t>
            </a:r>
            <a:r>
              <a:rPr lang="sl-SI" sz="6600" dirty="0">
                <a:solidFill>
                  <a:schemeClr val="bg1"/>
                </a:solidFill>
              </a:rPr>
              <a:t> live</a:t>
            </a:r>
          </a:p>
          <a:p>
            <a:pPr algn="ctr">
              <a:lnSpc>
                <a:spcPct val="150000"/>
              </a:lnSpc>
            </a:pPr>
            <a:r>
              <a:rPr lang="sl-SI" dirty="0">
                <a:solidFill>
                  <a:schemeClr val="bg1"/>
                </a:solidFill>
              </a:rPr>
              <a:t>5. RAZRED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xmlns="" id="{C01A0CBC-4374-4BCB-B57C-7F60E0FF4DC6}"/>
              </a:ext>
            </a:extLst>
          </p:cNvPr>
          <p:cNvSpPr txBox="1"/>
          <p:nvPr/>
        </p:nvSpPr>
        <p:spPr>
          <a:xfrm>
            <a:off x="3645195" y="5245517"/>
            <a:ext cx="490160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l-SI" sz="1400" dirty="0">
                <a:solidFill>
                  <a:schemeClr val="bg1">
                    <a:lumMod val="50000"/>
                  </a:schemeClr>
                </a:solidFill>
              </a:rPr>
              <a:t>OŠ Šmarje pri Kopru</a:t>
            </a:r>
          </a:p>
          <a:p>
            <a:pPr algn="ctr">
              <a:lnSpc>
                <a:spcPct val="150000"/>
              </a:lnSpc>
            </a:pPr>
            <a:r>
              <a:rPr lang="sl-SI" sz="1400" dirty="0">
                <a:solidFill>
                  <a:schemeClr val="bg1">
                    <a:lumMod val="50000"/>
                  </a:schemeClr>
                </a:solidFill>
              </a:rPr>
              <a:t>šol. </a:t>
            </a:r>
            <a:r>
              <a:rPr lang="sl-SI" sz="1400">
                <a:solidFill>
                  <a:schemeClr val="bg1">
                    <a:lumMod val="50000"/>
                  </a:schemeClr>
                </a:solidFill>
              </a:rPr>
              <a:t>leto </a:t>
            </a:r>
            <a:r>
              <a:rPr lang="sl-SI" sz="1400" smtClean="0">
                <a:solidFill>
                  <a:schemeClr val="bg1">
                    <a:lumMod val="50000"/>
                  </a:schemeClr>
                </a:solidFill>
              </a:rPr>
              <a:t>2021/2022</a:t>
            </a:r>
            <a:endParaRPr lang="sl-SI" sz="1400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sl-SI" sz="1400" dirty="0">
                <a:solidFill>
                  <a:schemeClr val="bg1">
                    <a:lumMod val="50000"/>
                  </a:schemeClr>
                </a:solidFill>
              </a:rPr>
              <a:t>učiteljica Ena Bissachi</a:t>
            </a:r>
          </a:p>
        </p:txBody>
      </p:sp>
    </p:spTree>
    <p:extLst>
      <p:ext uri="{BB962C8B-B14F-4D97-AF65-F5344CB8AC3E}">
        <p14:creationId xmlns:p14="http://schemas.microsoft.com/office/powerpoint/2010/main" val="3490456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37B5F71-2980-405B-A3EC-512B31E78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xmlns="" id="{451D6D4B-29EB-4655-81A0-77E57A7B0C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8142" t="-4643" r="8142" b="4643"/>
          <a:stretch/>
        </p:blipFill>
        <p:spPr>
          <a:xfrm>
            <a:off x="-331383" y="-183930"/>
            <a:ext cx="7396827" cy="7041929"/>
          </a:xfrm>
          <a:prstGeom prst="rect">
            <a:avLst/>
          </a:prstGeom>
        </p:spPr>
      </p:pic>
      <p:pic>
        <p:nvPicPr>
          <p:cNvPr id="5" name="Označba mesta vsebine 3">
            <a:extLst>
              <a:ext uri="{FF2B5EF4-FFF2-40B4-BE49-F238E27FC236}">
                <a16:creationId xmlns:a16="http://schemas.microsoft.com/office/drawing/2014/main" xmlns="" id="{E701D0EB-B023-4112-833B-EF2A61582D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8142" t="-4643" r="29873" b="4643"/>
          <a:stretch/>
        </p:blipFill>
        <p:spPr>
          <a:xfrm>
            <a:off x="6402571" y="-183929"/>
            <a:ext cx="5789430" cy="7041929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xmlns="" id="{96C83BDD-7329-4A7F-B0B3-867005CE2F69}"/>
              </a:ext>
            </a:extLst>
          </p:cNvPr>
          <p:cNvSpPr/>
          <p:nvPr/>
        </p:nvSpPr>
        <p:spPr>
          <a:xfrm>
            <a:off x="5388429" y="3429000"/>
            <a:ext cx="1677015" cy="805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xmlns="" id="{83D3F3C2-046A-41F7-B57A-549C1A568785}"/>
              </a:ext>
            </a:extLst>
          </p:cNvPr>
          <p:cNvSpPr/>
          <p:nvPr/>
        </p:nvSpPr>
        <p:spPr>
          <a:xfrm>
            <a:off x="764369" y="523021"/>
            <a:ext cx="10925134" cy="6154225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FB3BAF49-56AA-49FF-94F5-63FD1803A8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731" y="696046"/>
            <a:ext cx="1847413" cy="2605825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97100ACC-5683-4017-810A-9F4F9AB11B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537" y="3472613"/>
            <a:ext cx="1754027" cy="2542708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3C9AB848-3B4F-49F1-9643-623E19A3A4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641" y="3429000"/>
            <a:ext cx="1771998" cy="2542708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xmlns="" id="{9FAEE596-9BDF-4EA1-94FD-B5EA5532D0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619" y="3404525"/>
            <a:ext cx="1771998" cy="2558121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xmlns="" id="{796E5051-8AA3-4C2C-A1DE-CF0959D5D9C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112" y="649788"/>
            <a:ext cx="1744506" cy="2550152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xmlns="" id="{3255E5A9-3AFD-463E-B8DA-7B6E4E8BC46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030" y="646030"/>
            <a:ext cx="1846691" cy="2655841"/>
          </a:xfrm>
          <a:prstGeom prst="rect">
            <a:avLst/>
          </a:prstGeom>
        </p:spPr>
      </p:pic>
      <p:pic>
        <p:nvPicPr>
          <p:cNvPr id="22" name="Slika 21">
            <a:extLst>
              <a:ext uri="{FF2B5EF4-FFF2-40B4-BE49-F238E27FC236}">
                <a16:creationId xmlns:a16="http://schemas.microsoft.com/office/drawing/2014/main" xmlns="" id="{4E8B6A96-7644-4DD7-8F72-45A280FD9CB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694" y="3432810"/>
            <a:ext cx="1762969" cy="2582511"/>
          </a:xfrm>
          <a:prstGeom prst="rect">
            <a:avLst/>
          </a:prstGeom>
        </p:spPr>
      </p:pic>
      <p:pic>
        <p:nvPicPr>
          <p:cNvPr id="24" name="Slika 23">
            <a:extLst>
              <a:ext uri="{FF2B5EF4-FFF2-40B4-BE49-F238E27FC236}">
                <a16:creationId xmlns:a16="http://schemas.microsoft.com/office/drawing/2014/main" xmlns="" id="{F1E6285F-7968-4F55-A831-CD4720069EF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120" y="659645"/>
            <a:ext cx="1725395" cy="2543013"/>
          </a:xfrm>
          <a:prstGeom prst="rect">
            <a:avLst/>
          </a:prstGeom>
        </p:spPr>
      </p:pic>
      <p:pic>
        <p:nvPicPr>
          <p:cNvPr id="26" name="Slika 25">
            <a:extLst>
              <a:ext uri="{FF2B5EF4-FFF2-40B4-BE49-F238E27FC236}">
                <a16:creationId xmlns:a16="http://schemas.microsoft.com/office/drawing/2014/main" xmlns="" id="{DBB3DFEA-3AB7-4138-8692-B907E17D883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030" y="651636"/>
            <a:ext cx="1801468" cy="2655841"/>
          </a:xfrm>
          <a:prstGeom prst="rect">
            <a:avLst/>
          </a:prstGeom>
        </p:spPr>
      </p:pic>
      <p:pic>
        <p:nvPicPr>
          <p:cNvPr id="28" name="Slika 27">
            <a:extLst>
              <a:ext uri="{FF2B5EF4-FFF2-40B4-BE49-F238E27FC236}">
                <a16:creationId xmlns:a16="http://schemas.microsoft.com/office/drawing/2014/main" xmlns="" id="{F9E7D323-430D-446F-810C-6A5EFB995BE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609" y="3472613"/>
            <a:ext cx="1882890" cy="2679880"/>
          </a:xfrm>
          <a:prstGeom prst="rect">
            <a:avLst/>
          </a:prstGeom>
        </p:spPr>
      </p:pic>
      <p:sp>
        <p:nvSpPr>
          <p:cNvPr id="29" name="PoljeZBesedilom 28">
            <a:extLst>
              <a:ext uri="{FF2B5EF4-FFF2-40B4-BE49-F238E27FC236}">
                <a16:creationId xmlns:a16="http://schemas.microsoft.com/office/drawing/2014/main" xmlns="" id="{549B3C95-832F-42BE-AEDC-8454B958D7E7}"/>
              </a:ext>
            </a:extLst>
          </p:cNvPr>
          <p:cNvSpPr txBox="1"/>
          <p:nvPr/>
        </p:nvSpPr>
        <p:spPr>
          <a:xfrm>
            <a:off x="2557807" y="6238074"/>
            <a:ext cx="7076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/>
              <a:t>WHAT CAN YOU SEE IN THE PICTURES?</a:t>
            </a:r>
          </a:p>
        </p:txBody>
      </p:sp>
    </p:spTree>
    <p:extLst>
      <p:ext uri="{BB962C8B-B14F-4D97-AF65-F5344CB8AC3E}">
        <p14:creationId xmlns:p14="http://schemas.microsoft.com/office/powerpoint/2010/main" val="1915411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37B5F71-2980-405B-A3EC-512B31E78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xmlns="" id="{451D6D4B-29EB-4655-81A0-77E57A7B0C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0"/>
          <a:srcRect l="-8142" t="-4643" r="8142" b="4643"/>
          <a:stretch/>
        </p:blipFill>
        <p:spPr>
          <a:xfrm>
            <a:off x="-331383" y="-183930"/>
            <a:ext cx="7396827" cy="7041929"/>
          </a:xfrm>
          <a:prstGeom prst="rect">
            <a:avLst/>
          </a:prstGeom>
        </p:spPr>
      </p:pic>
      <p:pic>
        <p:nvPicPr>
          <p:cNvPr id="5" name="Označba mesta vsebine 3">
            <a:extLst>
              <a:ext uri="{FF2B5EF4-FFF2-40B4-BE49-F238E27FC236}">
                <a16:creationId xmlns:a16="http://schemas.microsoft.com/office/drawing/2014/main" xmlns="" id="{E701D0EB-B023-4112-833B-EF2A61582D83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-8142" t="-4643" r="29873" b="4643"/>
          <a:stretch/>
        </p:blipFill>
        <p:spPr>
          <a:xfrm>
            <a:off x="6402571" y="-183929"/>
            <a:ext cx="5789430" cy="7041929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xmlns="" id="{96C83BDD-7329-4A7F-B0B3-867005CE2F69}"/>
              </a:ext>
            </a:extLst>
          </p:cNvPr>
          <p:cNvSpPr/>
          <p:nvPr/>
        </p:nvSpPr>
        <p:spPr>
          <a:xfrm>
            <a:off x="5388429" y="3429000"/>
            <a:ext cx="1677015" cy="805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xmlns="" id="{83D3F3C2-046A-41F7-B57A-549C1A568785}"/>
              </a:ext>
            </a:extLst>
          </p:cNvPr>
          <p:cNvSpPr/>
          <p:nvPr/>
        </p:nvSpPr>
        <p:spPr>
          <a:xfrm>
            <a:off x="764369" y="523021"/>
            <a:ext cx="10925134" cy="6154225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FB3BAF49-56AA-49FF-94F5-63FD1803A84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731" y="696046"/>
            <a:ext cx="1847413" cy="2605825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97100ACC-5683-4017-810A-9F4F9AB11B17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537" y="3472613"/>
            <a:ext cx="1754027" cy="2542708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3C9AB848-3B4F-49F1-9643-623E19A3A48F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641" y="3429000"/>
            <a:ext cx="1771998" cy="2542708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xmlns="" id="{9FAEE596-9BDF-4EA1-94FD-B5EA5532D004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619" y="3404525"/>
            <a:ext cx="1771998" cy="2558121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xmlns="" id="{796E5051-8AA3-4C2C-A1DE-CF0959D5D9CD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112" y="649788"/>
            <a:ext cx="1744506" cy="2550152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xmlns="" id="{3255E5A9-3AFD-463E-B8DA-7B6E4E8BC46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030" y="646030"/>
            <a:ext cx="1846691" cy="2655841"/>
          </a:xfrm>
          <a:prstGeom prst="rect">
            <a:avLst/>
          </a:prstGeom>
        </p:spPr>
      </p:pic>
      <p:pic>
        <p:nvPicPr>
          <p:cNvPr id="22" name="Slika 21">
            <a:extLst>
              <a:ext uri="{FF2B5EF4-FFF2-40B4-BE49-F238E27FC236}">
                <a16:creationId xmlns:a16="http://schemas.microsoft.com/office/drawing/2014/main" xmlns="" id="{4E8B6A96-7644-4DD7-8F72-45A280FD9CBA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694" y="3432810"/>
            <a:ext cx="1762969" cy="2582511"/>
          </a:xfrm>
          <a:prstGeom prst="rect">
            <a:avLst/>
          </a:prstGeom>
        </p:spPr>
      </p:pic>
      <p:pic>
        <p:nvPicPr>
          <p:cNvPr id="24" name="Slika 23">
            <a:extLst>
              <a:ext uri="{FF2B5EF4-FFF2-40B4-BE49-F238E27FC236}">
                <a16:creationId xmlns:a16="http://schemas.microsoft.com/office/drawing/2014/main" xmlns="" id="{F1E6285F-7968-4F55-A831-CD4720069EF1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120" y="659645"/>
            <a:ext cx="1725395" cy="2543013"/>
          </a:xfrm>
          <a:prstGeom prst="rect">
            <a:avLst/>
          </a:prstGeom>
        </p:spPr>
      </p:pic>
      <p:pic>
        <p:nvPicPr>
          <p:cNvPr id="26" name="Slika 25">
            <a:extLst>
              <a:ext uri="{FF2B5EF4-FFF2-40B4-BE49-F238E27FC236}">
                <a16:creationId xmlns:a16="http://schemas.microsoft.com/office/drawing/2014/main" xmlns="" id="{DBB3DFEA-3AB7-4138-8692-B907E17D8831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030" y="651636"/>
            <a:ext cx="1801468" cy="2655841"/>
          </a:xfrm>
          <a:prstGeom prst="rect">
            <a:avLst/>
          </a:prstGeom>
        </p:spPr>
      </p:pic>
      <p:pic>
        <p:nvPicPr>
          <p:cNvPr id="28" name="Slika 27">
            <a:extLst>
              <a:ext uri="{FF2B5EF4-FFF2-40B4-BE49-F238E27FC236}">
                <a16:creationId xmlns:a16="http://schemas.microsoft.com/office/drawing/2014/main" xmlns="" id="{F9E7D323-430D-446F-810C-6A5EFB995BEF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609" y="3472613"/>
            <a:ext cx="1882890" cy="2679880"/>
          </a:xfrm>
          <a:prstGeom prst="rect">
            <a:avLst/>
          </a:prstGeom>
        </p:spPr>
      </p:pic>
      <p:sp>
        <p:nvSpPr>
          <p:cNvPr id="29" name="PoljeZBesedilom 28">
            <a:extLst>
              <a:ext uri="{FF2B5EF4-FFF2-40B4-BE49-F238E27FC236}">
                <a16:creationId xmlns:a16="http://schemas.microsoft.com/office/drawing/2014/main" xmlns="" id="{549B3C95-832F-42BE-AEDC-8454B958D7E7}"/>
              </a:ext>
            </a:extLst>
          </p:cNvPr>
          <p:cNvSpPr txBox="1"/>
          <p:nvPr/>
        </p:nvSpPr>
        <p:spPr>
          <a:xfrm>
            <a:off x="2557807" y="6238074"/>
            <a:ext cx="7076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CAN YOU SEE IN THE PICTURES?</a:t>
            </a:r>
          </a:p>
        </p:txBody>
      </p:sp>
      <p:pic>
        <p:nvPicPr>
          <p:cNvPr id="9" name="Posnet zvok">
            <a:hlinkClick r:id="" action="ppaction://media"/>
            <a:extLst>
              <a:ext uri="{FF2B5EF4-FFF2-40B4-BE49-F238E27FC236}">
                <a16:creationId xmlns:a16="http://schemas.microsoft.com/office/drawing/2014/main" xmlns="" id="{295C4180-8F4A-4B21-94C3-BF88937672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2440833" y="2643060"/>
            <a:ext cx="609600" cy="609600"/>
          </a:xfrm>
          <a:prstGeom prst="rect">
            <a:avLst/>
          </a:prstGeom>
        </p:spPr>
      </p:pic>
      <p:pic>
        <p:nvPicPr>
          <p:cNvPr id="10" name="Posnet zvok">
            <a:hlinkClick r:id="" action="ppaction://media"/>
            <a:extLst>
              <a:ext uri="{FF2B5EF4-FFF2-40B4-BE49-F238E27FC236}">
                <a16:creationId xmlns:a16="http://schemas.microsoft.com/office/drawing/2014/main" xmlns="" id="{8E55C303-73CF-4146-9594-A5A9E1A223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4585011" y="2549189"/>
            <a:ext cx="609600" cy="609600"/>
          </a:xfrm>
          <a:prstGeom prst="rect">
            <a:avLst/>
          </a:prstGeom>
        </p:spPr>
      </p:pic>
      <p:pic>
        <p:nvPicPr>
          <p:cNvPr id="11" name="Posnet zvok">
            <a:hlinkClick r:id="" action="ppaction://media"/>
            <a:extLst>
              <a:ext uri="{FF2B5EF4-FFF2-40B4-BE49-F238E27FC236}">
                <a16:creationId xmlns:a16="http://schemas.microsoft.com/office/drawing/2014/main" xmlns="" id="{A3B71AE1-0FD7-489F-B213-7DCBE42910F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6643787" y="2595511"/>
            <a:ext cx="609600" cy="609600"/>
          </a:xfrm>
          <a:prstGeom prst="rect">
            <a:avLst/>
          </a:prstGeom>
        </p:spPr>
      </p:pic>
      <p:pic>
        <p:nvPicPr>
          <p:cNvPr id="13" name="Posnet zvok">
            <a:hlinkClick r:id="" action="ppaction://media"/>
            <a:extLst>
              <a:ext uri="{FF2B5EF4-FFF2-40B4-BE49-F238E27FC236}">
                <a16:creationId xmlns:a16="http://schemas.microsoft.com/office/drawing/2014/main" xmlns="" id="{69F500A9-931A-4B3D-822A-47ED95A456A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8663006" y="2514600"/>
            <a:ext cx="609600" cy="609600"/>
          </a:xfrm>
          <a:prstGeom prst="rect">
            <a:avLst/>
          </a:prstGeom>
        </p:spPr>
      </p:pic>
      <p:pic>
        <p:nvPicPr>
          <p:cNvPr id="15" name="Posnet zvok">
            <a:hlinkClick r:id="" action="ppaction://media"/>
            <a:extLst>
              <a:ext uri="{FF2B5EF4-FFF2-40B4-BE49-F238E27FC236}">
                <a16:creationId xmlns:a16="http://schemas.microsoft.com/office/drawing/2014/main" xmlns="" id="{FFED3A7C-823A-4A06-9557-1ECFF425D20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10706450" y="2514600"/>
            <a:ext cx="609600" cy="609600"/>
          </a:xfrm>
          <a:prstGeom prst="rect">
            <a:avLst/>
          </a:prstGeom>
        </p:spPr>
      </p:pic>
      <p:pic>
        <p:nvPicPr>
          <p:cNvPr id="17" name="Posnet zvok">
            <a:hlinkClick r:id="" action="ppaction://media"/>
            <a:extLst>
              <a:ext uri="{FF2B5EF4-FFF2-40B4-BE49-F238E27FC236}">
                <a16:creationId xmlns:a16="http://schemas.microsoft.com/office/drawing/2014/main" xmlns="" id="{C15174DD-D0D6-4437-8844-F8319B3A6294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2543182" y="5422220"/>
            <a:ext cx="609600" cy="609600"/>
          </a:xfrm>
          <a:prstGeom prst="rect">
            <a:avLst/>
          </a:prstGeom>
        </p:spPr>
      </p:pic>
      <p:pic>
        <p:nvPicPr>
          <p:cNvPr id="19" name="Posnet zvok">
            <a:hlinkClick r:id="" action="ppaction://media"/>
            <a:extLst>
              <a:ext uri="{FF2B5EF4-FFF2-40B4-BE49-F238E27FC236}">
                <a16:creationId xmlns:a16="http://schemas.microsoft.com/office/drawing/2014/main" xmlns="" id="{EFA9BED0-E1B0-42CC-BC34-AF9234619811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4550411" y="5348811"/>
            <a:ext cx="609600" cy="609600"/>
          </a:xfrm>
          <a:prstGeom prst="rect">
            <a:avLst/>
          </a:prstGeom>
        </p:spPr>
      </p:pic>
      <p:pic>
        <p:nvPicPr>
          <p:cNvPr id="21" name="Posnet zvok">
            <a:hlinkClick r:id="" action="ppaction://media"/>
            <a:extLst>
              <a:ext uri="{FF2B5EF4-FFF2-40B4-BE49-F238E27FC236}">
                <a16:creationId xmlns:a16="http://schemas.microsoft.com/office/drawing/2014/main" xmlns="" id="{6D32C12A-CC69-4D47-978D-5389365DDD84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6584800" y="5401486"/>
            <a:ext cx="609600" cy="609600"/>
          </a:xfrm>
          <a:prstGeom prst="rect">
            <a:avLst/>
          </a:prstGeom>
        </p:spPr>
      </p:pic>
      <p:pic>
        <p:nvPicPr>
          <p:cNvPr id="23" name="Posnet zvok">
            <a:hlinkClick r:id="" action="ppaction://media"/>
            <a:extLst>
              <a:ext uri="{FF2B5EF4-FFF2-40B4-BE49-F238E27FC236}">
                <a16:creationId xmlns:a16="http://schemas.microsoft.com/office/drawing/2014/main" xmlns="" id="{03A0CEEB-094F-4E37-AD2E-40568CDD7EFE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8767873" y="53621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73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1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93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44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91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88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05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40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35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42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33</Words>
  <Application>Microsoft Office PowerPoint</Application>
  <PresentationFormat>Širokozaslonsko</PresentationFormat>
  <Paragraphs>7</Paragraphs>
  <Slides>3</Slides>
  <Notes>0</Notes>
  <HiddenSlides>0</HiddenSlides>
  <MMClips>9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Aleksander Bissachi</dc:creator>
  <cp:lastModifiedBy>Učitelj</cp:lastModifiedBy>
  <cp:revision>6</cp:revision>
  <dcterms:created xsi:type="dcterms:W3CDTF">2020-11-08T09:15:37Z</dcterms:created>
  <dcterms:modified xsi:type="dcterms:W3CDTF">2021-12-16T12:37:49Z</dcterms:modified>
</cp:coreProperties>
</file>