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-18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98A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90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7B426ADA-B72E-4B97-AC01-9CCC0F279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4"/>
    </mc:Choice>
    <mc:Fallback>
      <p:transition spd="slow" advTm="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55227CE-2B0D-4A84-B935-04D99DBB66C6}"/>
              </a:ext>
            </a:extLst>
          </p:cNvPr>
          <p:cNvSpPr txBox="1"/>
          <p:nvPr/>
        </p:nvSpPr>
        <p:spPr>
          <a:xfrm>
            <a:off x="584791" y="627321"/>
            <a:ext cx="628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LISTEN AND POINT. </a:t>
            </a:r>
            <a:r>
              <a:rPr lang="sl-SI" sz="2000" dirty="0"/>
              <a:t>PRISLUHNI IN POKAŽI.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4A9B50-3BE1-4975-91B1-4E402219B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7" t="9229" r="15118" b="10157"/>
          <a:stretch/>
        </p:blipFill>
        <p:spPr>
          <a:xfrm>
            <a:off x="584791" y="1347317"/>
            <a:ext cx="2155528" cy="20816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329FBC6-D061-4080-A8FD-BA13A13DE7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51" t="8299" r="19751" b="9228"/>
          <a:stretch/>
        </p:blipFill>
        <p:spPr>
          <a:xfrm>
            <a:off x="2536005" y="1347317"/>
            <a:ext cx="2035995" cy="2081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A4EBC98-54E4-4878-9E6E-871F2EE56F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75" t="9109" r="20426" b="9818"/>
          <a:stretch/>
        </p:blipFill>
        <p:spPr>
          <a:xfrm>
            <a:off x="4472652" y="1347317"/>
            <a:ext cx="2033551" cy="20816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336450-920B-494A-951E-B14514C0BD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8" t="9848" r="20049" b="10779"/>
          <a:stretch/>
        </p:blipFill>
        <p:spPr>
          <a:xfrm>
            <a:off x="6486699" y="1347317"/>
            <a:ext cx="1993141" cy="20403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84167C-FB02-42B7-B8DC-6F0DFBF9D9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12" t="7988" r="19038" b="9538"/>
          <a:stretch/>
        </p:blipFill>
        <p:spPr>
          <a:xfrm>
            <a:off x="466600" y="3942908"/>
            <a:ext cx="2155528" cy="20914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0EB35B-5951-497C-8DC5-0E9B9CF968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33" t="8609" r="19038" b="8918"/>
          <a:stretch/>
        </p:blipFill>
        <p:spPr>
          <a:xfrm>
            <a:off x="2622128" y="3987699"/>
            <a:ext cx="1949872" cy="20466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2BB868D-E1AB-4C62-A256-8CA1CC0CA0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910" t="9228" r="16945" b="8298"/>
          <a:stretch/>
        </p:blipFill>
        <p:spPr>
          <a:xfrm>
            <a:off x="4453149" y="4008015"/>
            <a:ext cx="2134132" cy="202634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75FDA8F-6CC4-4185-A402-4CF20F8E98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533" t="10587" r="20396" b="10041"/>
          <a:stretch/>
        </p:blipFill>
        <p:spPr>
          <a:xfrm>
            <a:off x="6403021" y="4018396"/>
            <a:ext cx="2076819" cy="1991817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ED1B75EE-B298-4433-9192-58D410CD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62"/>
    </mc:Choice>
    <mc:Fallback>
      <p:transition spd="slow" advTm="6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55227CE-2B0D-4A84-B935-04D99DBB66C6}"/>
              </a:ext>
            </a:extLst>
          </p:cNvPr>
          <p:cNvSpPr txBox="1"/>
          <p:nvPr/>
        </p:nvSpPr>
        <p:spPr>
          <a:xfrm>
            <a:off x="584791" y="627321"/>
            <a:ext cx="628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LISTEN AND SAY. </a:t>
            </a:r>
            <a:r>
              <a:rPr lang="sl-SI" sz="2000" dirty="0"/>
              <a:t>PRISLUHNI IN POVEJ.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4A9B50-3BE1-4975-91B1-4E402219B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7" t="9229" r="15118" b="10157"/>
          <a:stretch/>
        </p:blipFill>
        <p:spPr>
          <a:xfrm>
            <a:off x="584791" y="1347317"/>
            <a:ext cx="2155528" cy="208168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329FBC6-D061-4080-A8FD-BA13A13DE7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51" t="8299" r="19751" b="9228"/>
          <a:stretch/>
        </p:blipFill>
        <p:spPr>
          <a:xfrm>
            <a:off x="2536005" y="1347317"/>
            <a:ext cx="2035995" cy="20816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A4EBC98-54E4-4878-9E6E-871F2EE56F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75" t="9109" r="20426" b="9818"/>
          <a:stretch/>
        </p:blipFill>
        <p:spPr>
          <a:xfrm>
            <a:off x="4472652" y="1347317"/>
            <a:ext cx="2033551" cy="20816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336450-920B-494A-951E-B14514C0BD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8" t="9848" r="20049" b="10779"/>
          <a:stretch/>
        </p:blipFill>
        <p:spPr>
          <a:xfrm>
            <a:off x="6486699" y="1347317"/>
            <a:ext cx="1993141" cy="20403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84167C-FB02-42B7-B8DC-6F0DFBF9D9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12" t="7988" r="19038" b="9538"/>
          <a:stretch/>
        </p:blipFill>
        <p:spPr>
          <a:xfrm>
            <a:off x="466600" y="3942908"/>
            <a:ext cx="2155528" cy="209144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0EB35B-5951-497C-8DC5-0E9B9CF968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33" t="8609" r="19038" b="8918"/>
          <a:stretch/>
        </p:blipFill>
        <p:spPr>
          <a:xfrm>
            <a:off x="2622128" y="3987699"/>
            <a:ext cx="1949872" cy="20466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2BB868D-E1AB-4C62-A256-8CA1CC0CA0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910" t="9228" r="16945" b="8298"/>
          <a:stretch/>
        </p:blipFill>
        <p:spPr>
          <a:xfrm>
            <a:off x="4453149" y="4008015"/>
            <a:ext cx="2134132" cy="202634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75FDA8F-6CC4-4185-A402-4CF20F8E98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533" t="10587" r="20396" b="10041"/>
          <a:stretch/>
        </p:blipFill>
        <p:spPr>
          <a:xfrm>
            <a:off x="6403021" y="4018396"/>
            <a:ext cx="2076819" cy="1991817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A6EBF319-FACF-42B6-BF53-791DDBFEC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72"/>
    </mc:Choice>
    <mc:Fallback>
      <p:transition spd="slow" advTm="3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E4D91917-7A63-4739-9184-058B5EED3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4"/>
    </mc:Choice>
    <mc:Fallback>
      <p:transition spd="slow" advTm="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ysClr val="windowText" lastClr="000000"/>
                </a:solidFill>
                <a:latin typeface="+mn-lt"/>
              </a:rPr>
              <a:t>MOTHER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mama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8"/>
          <a:stretch/>
        </p:blipFill>
        <p:spPr>
          <a:xfrm>
            <a:off x="4011107" y="2860646"/>
            <a:ext cx="1113495" cy="2986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535F8C39-AA51-444D-A229-77660AA38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4"/>
    </mc:Choice>
    <mc:Fallback>
      <p:transition spd="slow" advTm="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ysClr val="windowText" lastClr="000000"/>
                </a:solidFill>
                <a:latin typeface="+mn-lt"/>
              </a:rPr>
              <a:t>FATHER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oče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3"/>
          <a:stretch/>
        </p:blipFill>
        <p:spPr>
          <a:xfrm>
            <a:off x="3992089" y="2877424"/>
            <a:ext cx="1235322" cy="2910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14572450-3B18-47C8-B0A2-21F83130D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"/>
    </mc:Choice>
    <mc:Fallback>
      <p:transition spd="slow" advTm="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ysClr val="windowText" lastClr="000000"/>
                </a:solidFill>
                <a:latin typeface="+mn-lt"/>
              </a:rPr>
              <a:t>BROTHER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brat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4"/>
          <a:stretch/>
        </p:blipFill>
        <p:spPr>
          <a:xfrm>
            <a:off x="3868100" y="2810312"/>
            <a:ext cx="1489480" cy="288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129079AD-5312-4C64-AA1B-3C4C1ED0B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7"/>
    </mc:Choice>
    <mc:Fallback>
      <p:transition spd="slow" advTm="4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ysClr val="windowText" lastClr="000000"/>
                </a:solidFill>
                <a:latin typeface="+mn-lt"/>
              </a:rPr>
              <a:t>SISTER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sestra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5"/>
          <a:stretch/>
        </p:blipFill>
        <p:spPr>
          <a:xfrm>
            <a:off x="3851391" y="2913188"/>
            <a:ext cx="1475618" cy="2933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682DE61B-4BF7-415A-A159-00144DB95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5"/>
    </mc:Choice>
    <mc:Fallback>
      <p:transition spd="slow" advTm="4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+mn-lt"/>
              </a:rPr>
              <a:t>GRANDMOTHER</a:t>
            </a:r>
            <a:br>
              <a:rPr lang="sl-SI" dirty="0">
                <a:solidFill>
                  <a:schemeClr val="tx1"/>
                </a:solidFill>
                <a:latin typeface="+mn-lt"/>
              </a:rPr>
            </a:br>
            <a:r>
              <a:rPr lang="sl-SI" dirty="0">
                <a:solidFill>
                  <a:schemeClr val="tx1"/>
                </a:solidFill>
                <a:latin typeface="+mn-lt"/>
              </a:rPr>
              <a:t>babica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8"/>
          <a:stretch/>
        </p:blipFill>
        <p:spPr>
          <a:xfrm>
            <a:off x="3681187" y="2860646"/>
            <a:ext cx="1760551" cy="3003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CD5DD342-1537-4117-9228-F86323B0C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0"/>
    </mc:Choice>
    <mc:Fallback>
      <p:transition spd="slow" advTm="4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+mn-lt"/>
              </a:rPr>
              <a:t>GRANDFATHER</a:t>
            </a:r>
            <a:br>
              <a:rPr lang="sl-SI" dirty="0">
                <a:solidFill>
                  <a:schemeClr val="tx1"/>
                </a:solidFill>
                <a:latin typeface="+mn-lt"/>
              </a:rPr>
            </a:br>
            <a:r>
              <a:rPr lang="sl-SI" dirty="0">
                <a:solidFill>
                  <a:schemeClr val="tx1"/>
                </a:solidFill>
                <a:latin typeface="+mn-lt"/>
              </a:rPr>
              <a:t>dedek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" t="-5322" r="1411" b="25651"/>
          <a:stretch/>
        </p:blipFill>
        <p:spPr>
          <a:xfrm>
            <a:off x="3942542" y="2707454"/>
            <a:ext cx="1249386" cy="3139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C016CD87-D3F8-4370-AEFF-06AC87F12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0"/>
    </mc:Choice>
    <mc:Fallback>
      <p:transition spd="slow" advTm="4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+mn-lt"/>
              </a:rPr>
              <a:t>UNCLE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stric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C9FA4-E0B2-4B7C-8057-5F0C23EAA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042"/>
          <a:stretch/>
        </p:blipFill>
        <p:spPr>
          <a:xfrm>
            <a:off x="3748493" y="2828523"/>
            <a:ext cx="1637483" cy="2683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02227-B000-4837-A0D8-E5E20CBD7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44631D2F-1C4E-4BAA-B240-C820F291D4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4"/>
    </mc:Choice>
    <mc:Fallback>
      <p:transition spd="slow" advTm="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ysClr val="windowText" lastClr="000000"/>
                </a:solidFill>
                <a:latin typeface="+mn-lt"/>
              </a:rPr>
              <a:t>AUNT</a:t>
            </a:r>
            <a:br>
              <a:rPr lang="sl-SI" dirty="0">
                <a:solidFill>
                  <a:sysClr val="windowText" lastClr="000000"/>
                </a:solidFill>
                <a:latin typeface="+mn-lt"/>
              </a:rPr>
            </a:br>
            <a:r>
              <a:rPr lang="sl-SI" dirty="0">
                <a:solidFill>
                  <a:sysClr val="windowText" lastClr="000000"/>
                </a:solidFill>
                <a:latin typeface="+mn-lt"/>
              </a:rPr>
              <a:t>teta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2749E-AA86-452A-9F43-50D95515C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8"/>
          <a:stretch/>
        </p:blipFill>
        <p:spPr>
          <a:xfrm>
            <a:off x="3641718" y="2828523"/>
            <a:ext cx="1809677" cy="280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F84A7-F1BE-4D19-8221-43302EFDD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F5A4990C-0122-4361-9487-E097E93CC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2"/>
    </mc:Choice>
    <mc:Fallback>
      <p:transition spd="slow" advTm="4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40</Words>
  <Application>Microsoft Office PowerPoint</Application>
  <PresentationFormat>Diaprojekcija na zaslonu (4:3)</PresentationFormat>
  <Paragraphs>10</Paragraphs>
  <Slides>12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PowerPointova predstavitev</vt:lpstr>
      <vt:lpstr>MOTHER mama</vt:lpstr>
      <vt:lpstr>FATHER oče</vt:lpstr>
      <vt:lpstr>BROTHER brat</vt:lpstr>
      <vt:lpstr>SISTER sestra</vt:lpstr>
      <vt:lpstr>GRANDMOTHER babica</vt:lpstr>
      <vt:lpstr>GRANDFATHER dedek</vt:lpstr>
      <vt:lpstr>UNCLE stric</vt:lpstr>
      <vt:lpstr>AUNT teta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Aleksander Bissachi</cp:lastModifiedBy>
  <cp:revision>11</cp:revision>
  <dcterms:created xsi:type="dcterms:W3CDTF">2019-08-13T07:15:25Z</dcterms:created>
  <dcterms:modified xsi:type="dcterms:W3CDTF">2021-01-25T07:37:02Z</dcterms:modified>
</cp:coreProperties>
</file>